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7" r:id="rId2"/>
    <p:sldId id="301" r:id="rId3"/>
    <p:sldId id="303" r:id="rId4"/>
    <p:sldId id="302" r:id="rId5"/>
    <p:sldId id="304" r:id="rId6"/>
    <p:sldId id="305" r:id="rId7"/>
    <p:sldId id="306" r:id="rId8"/>
    <p:sldId id="272" r:id="rId9"/>
    <p:sldId id="310" r:id="rId10"/>
    <p:sldId id="311" r:id="rId11"/>
    <p:sldId id="312" r:id="rId12"/>
    <p:sldId id="313" r:id="rId13"/>
    <p:sldId id="314" r:id="rId14"/>
    <p:sldId id="315" r:id="rId15"/>
    <p:sldId id="307"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3810" autoAdjust="0"/>
  </p:normalViewPr>
  <p:slideViewPr>
    <p:cSldViewPr snapToGrid="0" showGuides="1">
      <p:cViewPr varScale="1">
        <p:scale>
          <a:sx n="161" d="100"/>
          <a:sy n="161" d="100"/>
        </p:scale>
        <p:origin x="228" y="100"/>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87"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AC74A-664E-43D3-859E-B35855730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710C658-31F9-4A67-8267-E3463B262A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AD794A-17F4-48F7-A14F-39DCAE091952}" type="datetimeFigureOut">
              <a:rPr lang="en-US" smtClean="0"/>
              <a:t>8/7/2024</a:t>
            </a:fld>
            <a:endParaRPr lang="en-US" dirty="0"/>
          </a:p>
        </p:txBody>
      </p:sp>
      <p:sp>
        <p:nvSpPr>
          <p:cNvPr id="4" name="Footer Placeholder 3">
            <a:extLst>
              <a:ext uri="{FF2B5EF4-FFF2-40B4-BE49-F238E27FC236}">
                <a16:creationId xmlns:a16="http://schemas.microsoft.com/office/drawing/2014/main" id="{CD7BBBF1-3A7A-4F4B-8592-578ABE65B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A02F046-B531-4374-9A89-AC21BCA06E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2DFAA7-D3C3-4D01-9299-453E25D16D4E}" type="slidenum">
              <a:rPr lang="en-US" smtClean="0"/>
              <a:t>‹#›</a:t>
            </a:fld>
            <a:endParaRPr lang="en-US" dirty="0"/>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C6A87-CC60-415C-BFEE-13D1CAD6861A}" type="datetimeFigureOut">
              <a:rPr lang="en-US" smtClean="0"/>
              <a:t>8/7/2024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1814-3B91-4036-94D2-3977634EE214}" type="slidenum">
              <a:rPr lang="en-US" smtClean="0"/>
              <a:t>‹#›</a:t>
            </a:fld>
            <a:endParaRPr lang="en-US" dirty="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4448175"/>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anchor="ctr"/>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anchor="ctr">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0"/>
            <a:ext cx="513805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6619197" y="1296176"/>
            <a:ext cx="5272764" cy="1551573"/>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619198" y="3073967"/>
            <a:ext cx="5272764"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1117601" y="1016000"/>
            <a:ext cx="5138058" cy="4978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4" name="Rectangle 3">
            <a:extLst>
              <a:ext uri="{FF2B5EF4-FFF2-40B4-BE49-F238E27FC236}">
                <a16:creationId xmlns:a16="http://schemas.microsoft.com/office/drawing/2014/main" id="{7306EB3B-6A54-45E7-B23D-F9515CC15D12}"/>
              </a:ext>
            </a:extLst>
          </p:cNvPr>
          <p:cNvSpPr/>
          <p:nvPr userDrawn="1"/>
        </p:nvSpPr>
        <p:spPr>
          <a:xfrm>
            <a:off x="0" y="5994400"/>
            <a:ext cx="4093029" cy="86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110354-15BA-4B22-B7CF-3D5BFA5C722D}"/>
              </a:ext>
            </a:extLst>
          </p:cNvPr>
          <p:cNvSpPr/>
          <p:nvPr userDrawn="1"/>
        </p:nvSpPr>
        <p:spPr>
          <a:xfrm>
            <a:off x="2162630" y="873210"/>
            <a:ext cx="4093029" cy="1385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anchor="ctr">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anchor="ct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Rectangle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1389743"/>
            <a:ext cx="12192000" cy="40785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31850" y="2331584"/>
            <a:ext cx="10515600" cy="1500187"/>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F2E6F7-3BE5-4484-A73E-3EFDB7348BB5}"/>
              </a:ext>
            </a:extLst>
          </p:cNvPr>
          <p:cNvSpPr>
            <a:spLocks noGrp="1"/>
          </p:cNvSpPr>
          <p:nvPr>
            <p:ph type="body" idx="1"/>
          </p:nvPr>
        </p:nvSpPr>
        <p:spPr>
          <a:xfrm>
            <a:off x="831850" y="3968071"/>
            <a:ext cx="10515600" cy="80554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9" name="Rectangle 8">
            <a:extLst>
              <a:ext uri="{FF2B5EF4-FFF2-40B4-BE49-F238E27FC236}">
                <a16:creationId xmlns:a16="http://schemas.microsoft.com/office/drawing/2014/main" id="{919AEFA0-9379-4E32-9D66-976465036916}"/>
              </a:ext>
            </a:extLst>
          </p:cNvPr>
          <p:cNvSpPr/>
          <p:nvPr userDrawn="1"/>
        </p:nvSpPr>
        <p:spPr>
          <a:xfrm>
            <a:off x="371475" y="580571"/>
            <a:ext cx="1573439" cy="15001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4FFB43B-30D9-4055-B912-4E3C85B03657}"/>
              </a:ext>
            </a:extLst>
          </p:cNvPr>
          <p:cNvSpPr/>
          <p:nvPr userDrawn="1"/>
        </p:nvSpPr>
        <p:spPr>
          <a:xfrm>
            <a:off x="7097486" y="5105274"/>
            <a:ext cx="4794477" cy="7259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6">
            <a:extLst>
              <a:ext uri="{FF2B5EF4-FFF2-40B4-BE49-F238E27FC236}">
                <a16:creationId xmlns:a16="http://schemas.microsoft.com/office/drawing/2014/main" id="{391EAACA-1322-4E60-917E-C7408F539D5D}"/>
              </a:ext>
            </a:extLst>
          </p:cNvPr>
          <p:cNvSpPr>
            <a:spLocks noGrp="1"/>
          </p:cNvSpPr>
          <p:nvPr>
            <p:ph type="pic" sz="quarter" idx="13"/>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anchor="ctr"/>
          <a:lstStyle>
            <a:lvl1pPr>
              <a:defRPr sz="6000">
                <a:solidFill>
                  <a:schemeClr val="bg1"/>
                </a:solidFill>
              </a:defRPr>
            </a:lvl1pPr>
          </a:lstStyle>
          <a:p>
            <a:r>
              <a:rPr lang="en-US" noProof="0"/>
              <a:t>Click to edit Master title style</a:t>
            </a:r>
            <a:endParaRPr lang="en-US" noProof="0" dirty="0"/>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2" name="Freeform: Shape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2DB7CFEB-6952-4BC3-B9E0-0C382490F9E6}"/>
              </a:ext>
            </a:extLst>
          </p:cNvPr>
          <p:cNvSpPr>
            <a:spLocks noGrp="1"/>
          </p:cNvSpPr>
          <p:nvPr>
            <p:ph type="pic" sz="quarter" idx="13"/>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anchor="ctr"/>
          <a:lstStyle>
            <a:lvl1pPr>
              <a:defRPr sz="6000">
                <a:solidFill>
                  <a:schemeClr val="accent5"/>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anchor="ctr"/>
          <a:lstStyle>
            <a:lvl1pPr>
              <a:defRPr sz="6000">
                <a:solidFill>
                  <a:schemeClr val="tx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Rectangle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B5D335A5-A601-4D8A-AEF5-F34792FF565A}"/>
              </a:ext>
            </a:extLst>
          </p:cNvPr>
          <p:cNvSpPr>
            <a:spLocks noGrp="1"/>
          </p:cNvSpPr>
          <p:nvPr>
            <p:ph type="pic" sz="quarter" idx="2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anchor="ctr"/>
          <a:lstStyle>
            <a:lvl1pPr algn="ctr">
              <a:defRPr sz="6000">
                <a:solidFill>
                  <a:schemeClr val="accent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3" name="Rectangle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Picture Placeholder 6">
            <a:extLst>
              <a:ext uri="{FF2B5EF4-FFF2-40B4-BE49-F238E27FC236}">
                <a16:creationId xmlns:a16="http://schemas.microsoft.com/office/drawing/2014/main" id="{B9795E85-7B91-41BB-9DF4-A4893AA48FFA}"/>
              </a:ext>
            </a:extLst>
          </p:cNvPr>
          <p:cNvSpPr>
            <a:spLocks noGrp="1"/>
          </p:cNvSpPr>
          <p:nvPr>
            <p:ph type="pic" sz="quarter" idx="14"/>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Rectangle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anchor="b">
            <a:noAutofit/>
          </a:bodyPr>
          <a:lstStyle>
            <a:lvl1pPr>
              <a:defRPr sz="3600"/>
            </a:lvl1pPr>
          </a:lstStyle>
          <a:p>
            <a:r>
              <a:rPr lang="en-US" noProof="0"/>
              <a:t>Click to edit Master title style</a:t>
            </a:r>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icture Placeholder 24">
            <a:extLst>
              <a:ext uri="{FF2B5EF4-FFF2-40B4-BE49-F238E27FC236}">
                <a16:creationId xmlns:a16="http://schemas.microsoft.com/office/drawing/2014/main" id="{84421AF3-217F-49BD-BF47-1140F3F445D8}"/>
              </a:ext>
            </a:extLst>
          </p:cNvPr>
          <p:cNvSpPr>
            <a:spLocks noGrp="1"/>
          </p:cNvSpPr>
          <p:nvPr>
            <p:ph type="pic" sz="quarter" idx="15"/>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noProof="0"/>
              <a:t>Click icon to add picture</a:t>
            </a:r>
            <a:endParaRPr lang="en-US" noProof="0" dirty="0"/>
          </a:p>
        </p:txBody>
      </p:sp>
      <p:sp>
        <p:nvSpPr>
          <p:cNvPr id="20" name="Rectangle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6">
            <a:extLst>
              <a:ext uri="{FF2B5EF4-FFF2-40B4-BE49-F238E27FC236}">
                <a16:creationId xmlns:a16="http://schemas.microsoft.com/office/drawing/2014/main" id="{73E3AB81-FB3C-492F-8AB9-CFC37EECCEE7}"/>
              </a:ext>
            </a:extLst>
          </p:cNvPr>
          <p:cNvSpPr>
            <a:spLocks noGrp="1"/>
          </p:cNvSpPr>
          <p:nvPr>
            <p:ph type="pic" sz="quarter" idx="13"/>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Rectangle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anchor="ctr">
            <a:noAutofit/>
          </a:bodyPr>
          <a:lstStyle>
            <a:lvl1pPr algn="ctr">
              <a:defRPr sz="3600"/>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Picture Placeholder 6">
            <a:extLst>
              <a:ext uri="{FF2B5EF4-FFF2-40B4-BE49-F238E27FC236}">
                <a16:creationId xmlns:a16="http://schemas.microsoft.com/office/drawing/2014/main" id="{DE438B2E-01A6-453B-928D-97D98438168E}"/>
              </a:ext>
            </a:extLst>
          </p:cNvPr>
          <p:cNvSpPr>
            <a:spLocks noGrp="1"/>
          </p:cNvSpPr>
          <p:nvPr>
            <p:ph type="pic" sz="quarter" idx="13"/>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26">
            <a:extLst>
              <a:ext uri="{FF2B5EF4-FFF2-40B4-BE49-F238E27FC236}">
                <a16:creationId xmlns:a16="http://schemas.microsoft.com/office/drawing/2014/main" id="{404FC023-3732-4036-B4DA-F34DC453036D}"/>
              </a:ext>
            </a:extLst>
          </p:cNvPr>
          <p:cNvSpPr>
            <a:spLocks noGrp="1"/>
          </p:cNvSpPr>
          <p:nvPr>
            <p:ph type="pic" sz="quarter" idx="13"/>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Picture Placeholder 6">
            <a:extLst>
              <a:ext uri="{FF2B5EF4-FFF2-40B4-BE49-F238E27FC236}">
                <a16:creationId xmlns:a16="http://schemas.microsoft.com/office/drawing/2014/main" id="{D9C7DFC2-3A77-4761-A9AF-98963C5CCA07}"/>
              </a:ext>
            </a:extLst>
          </p:cNvPr>
          <p:cNvSpPr>
            <a:spLocks noGrp="1"/>
          </p:cNvSpPr>
          <p:nvPr>
            <p:ph type="pic" sz="quarter" idx="14"/>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Picture Placeholder 6">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grpSp>
        <p:nvGrpSpPr>
          <p:cNvPr id="2" name="Group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Rectangle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0" name="Rectangle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F36B08A9-4F2C-4D72-A755-CBF0DAD5A4FC}"/>
              </a:ext>
            </a:extLst>
          </p:cNvPr>
          <p:cNvSpPr>
            <a:spLocks noGrp="1"/>
          </p:cNvSpPr>
          <p:nvPr>
            <p:ph type="pic" sz="quarter" idx="14"/>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anchor="b">
            <a:normAutofit/>
          </a:bodyPr>
          <a:lstStyle>
            <a:lvl1pPr algn="ctr">
              <a:defRPr sz="54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436610" y="4079083"/>
            <a:ext cx="5318781" cy="976311"/>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43705-0B3F-4F77-A8BB-08EC09D36A56}"/>
              </a:ext>
            </a:extLst>
          </p:cNvPr>
          <p:cNvSpPr/>
          <p:nvPr userDrawn="1"/>
        </p:nvSpPr>
        <p:spPr>
          <a:xfrm>
            <a:off x="0" y="0"/>
            <a:ext cx="12192000" cy="214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ctr">
              <a:defRPr>
                <a:solidFill>
                  <a:schemeClr val="bg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7" y="3634443"/>
            <a:ext cx="5630165" cy="518457"/>
          </a:xfrm>
        </p:spPr>
        <p:txBody>
          <a:bodyPr anchor="ctr">
            <a:normAutofit/>
          </a:bodyP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7" y="4247320"/>
            <a:ext cx="5630165"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71476" y="3634443"/>
            <a:ext cx="5582064" cy="518457"/>
          </a:xfrm>
        </p:spPr>
        <p:txBody>
          <a:bodyPr anchor="ct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71476" y="4247320"/>
            <a:ext cx="5582064"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16CD8AAD-701B-4F23-AB47-6FC680787135}"/>
              </a:ext>
            </a:extLst>
          </p:cNvPr>
          <p:cNvSpPr>
            <a:spLocks noGrp="1"/>
          </p:cNvSpPr>
          <p:nvPr>
            <p:ph type="pic" sz="quarter" idx="13"/>
          </p:nvPr>
        </p:nvSpPr>
        <p:spPr>
          <a:xfrm>
            <a:off x="371476" y="1593851"/>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6" name="Picture Placeholder 6">
            <a:extLst>
              <a:ext uri="{FF2B5EF4-FFF2-40B4-BE49-F238E27FC236}">
                <a16:creationId xmlns:a16="http://schemas.microsoft.com/office/drawing/2014/main" id="{2B9551A7-E41A-4D0E-925B-71270CA0F339}"/>
              </a:ext>
            </a:extLst>
          </p:cNvPr>
          <p:cNvSpPr>
            <a:spLocks noGrp="1"/>
          </p:cNvSpPr>
          <p:nvPr>
            <p:ph type="pic" sz="quarter" idx="14"/>
          </p:nvPr>
        </p:nvSpPr>
        <p:spPr>
          <a:xfrm>
            <a:off x="6281738" y="1593850"/>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l">
              <a:defRPr>
                <a:solidFill>
                  <a:schemeClr val="tx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610169" y="3956706"/>
            <a:ext cx="5109021"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539836" y="1462743"/>
            <a:ext cx="5108400"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6">
            <a:extLst>
              <a:ext uri="{FF2B5EF4-FFF2-40B4-BE49-F238E27FC236}">
                <a16:creationId xmlns:a16="http://schemas.microsoft.com/office/drawing/2014/main" id="{9DFBCB44-5019-402B-BEC3-12F7F5526F0E}"/>
              </a:ext>
            </a:extLst>
          </p:cNvPr>
          <p:cNvSpPr>
            <a:spLocks noGrp="1"/>
          </p:cNvSpPr>
          <p:nvPr>
            <p:ph type="pic" sz="quarter" idx="13"/>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8" name="Picture Placeholder 6">
            <a:extLst>
              <a:ext uri="{FF2B5EF4-FFF2-40B4-BE49-F238E27FC236}">
                <a16:creationId xmlns:a16="http://schemas.microsoft.com/office/drawing/2014/main" id="{8CD826C9-080C-4638-B261-376BD8B31622}"/>
              </a:ext>
            </a:extLst>
          </p:cNvPr>
          <p:cNvSpPr>
            <a:spLocks noGrp="1"/>
          </p:cNvSpPr>
          <p:nvPr>
            <p:ph type="pic" sz="quarter" idx="14"/>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451739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9" y="164210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F9F3577-4130-4F32-9302-DA8838D30560}"/>
              </a:ext>
            </a:extLst>
          </p:cNvPr>
          <p:cNvSpPr/>
          <p:nvPr userDrawn="1"/>
        </p:nvSpPr>
        <p:spPr>
          <a:xfrm>
            <a:off x="10337800" y="5122548"/>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571500"/>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2429505"/>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grpSp>
        <p:nvGrpSpPr>
          <p:cNvPr id="14" name="Group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Rectangle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Rectangle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Rectangle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20" name="Rectangle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icture Placeholder 33">
            <a:extLst>
              <a:ext uri="{FF2B5EF4-FFF2-40B4-BE49-F238E27FC236}">
                <a16:creationId xmlns:a16="http://schemas.microsoft.com/office/drawing/2014/main" id="{D9056F2B-EAFD-4A57-BB92-D14816C84DDE}"/>
              </a:ext>
            </a:extLst>
          </p:cNvPr>
          <p:cNvSpPr>
            <a:spLocks noGrp="1"/>
          </p:cNvSpPr>
          <p:nvPr>
            <p:ph type="pic" sz="quarter" idx="13"/>
          </p:nvPr>
        </p:nvSpPr>
        <p:spPr>
          <a:xfrm>
            <a:off x="876300"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5" name="Picture Placeholder 33">
            <a:extLst>
              <a:ext uri="{FF2B5EF4-FFF2-40B4-BE49-F238E27FC236}">
                <a16:creationId xmlns:a16="http://schemas.microsoft.com/office/drawing/2014/main" id="{E65006DE-F797-4019-BB72-F484F9FE7E58}"/>
              </a:ext>
            </a:extLst>
          </p:cNvPr>
          <p:cNvSpPr>
            <a:spLocks noGrp="1"/>
          </p:cNvSpPr>
          <p:nvPr>
            <p:ph type="pic" sz="quarter" idx="14"/>
          </p:nvPr>
        </p:nvSpPr>
        <p:spPr>
          <a:xfrm>
            <a:off x="3829813"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6" name="Picture Placeholder 33">
            <a:extLst>
              <a:ext uri="{FF2B5EF4-FFF2-40B4-BE49-F238E27FC236}">
                <a16:creationId xmlns:a16="http://schemas.microsoft.com/office/drawing/2014/main" id="{0947D252-5545-4406-8764-B7712464DA56}"/>
              </a:ext>
            </a:extLst>
          </p:cNvPr>
          <p:cNvSpPr>
            <a:spLocks noGrp="1"/>
          </p:cNvSpPr>
          <p:nvPr>
            <p:ph type="pic" sz="quarter" idx="15"/>
          </p:nvPr>
        </p:nvSpPr>
        <p:spPr>
          <a:xfrm>
            <a:off x="6744524"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8" name="Picture Placeholder 33">
            <a:extLst>
              <a:ext uri="{FF2B5EF4-FFF2-40B4-BE49-F238E27FC236}">
                <a16:creationId xmlns:a16="http://schemas.microsoft.com/office/drawing/2014/main" id="{DD89F80C-C1D7-4F63-BAD2-F4EE1F9A162F}"/>
              </a:ext>
            </a:extLst>
          </p:cNvPr>
          <p:cNvSpPr>
            <a:spLocks noGrp="1"/>
          </p:cNvSpPr>
          <p:nvPr>
            <p:ph type="pic" sz="quarter" idx="17"/>
          </p:nvPr>
        </p:nvSpPr>
        <p:spPr>
          <a:xfrm>
            <a:off x="9659235"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40" name="Text Placeholder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Text Placeholder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6168473" cy="758824"/>
          </a:xfrm>
        </p:spPr>
        <p:txBody>
          <a:bodyPr/>
          <a:lstStyle/>
          <a:p>
            <a:r>
              <a:rPr lang="en-US"/>
              <a:t>Click to edit Master title style</a:t>
            </a:r>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Isosceles Triangle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Isosceles Triangle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icture Placeholder 33">
            <a:extLst>
              <a:ext uri="{FF2B5EF4-FFF2-40B4-BE49-F238E27FC236}">
                <a16:creationId xmlns:a16="http://schemas.microsoft.com/office/drawing/2014/main" id="{2D0DCA06-9544-45C9-BE22-EBB853AE757C}"/>
              </a:ext>
            </a:extLst>
          </p:cNvPr>
          <p:cNvSpPr>
            <a:spLocks noGrp="1"/>
          </p:cNvSpPr>
          <p:nvPr>
            <p:ph type="pic" sz="quarter" idx="13"/>
          </p:nvPr>
        </p:nvSpPr>
        <p:spPr>
          <a:xfrm>
            <a:off x="10133588" y="561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21403A13-F195-405D-B352-4B77969E358B}"/>
              </a:ext>
            </a:extLst>
          </p:cNvPr>
          <p:cNvSpPr>
            <a:spLocks noGrp="1"/>
          </p:cNvSpPr>
          <p:nvPr>
            <p:ph type="pic" sz="quarter" idx="14"/>
          </p:nvPr>
        </p:nvSpPr>
        <p:spPr>
          <a:xfrm>
            <a:off x="7421034" y="2847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7" name="Picture Placeholder 33">
            <a:extLst>
              <a:ext uri="{FF2B5EF4-FFF2-40B4-BE49-F238E27FC236}">
                <a16:creationId xmlns:a16="http://schemas.microsoft.com/office/drawing/2014/main" id="{390C9BE2-4328-41D9-82FB-F6FEE7026C55}"/>
              </a:ext>
            </a:extLst>
          </p:cNvPr>
          <p:cNvSpPr>
            <a:spLocks noGrp="1"/>
          </p:cNvSpPr>
          <p:nvPr>
            <p:ph type="pic" sz="quarter" idx="15"/>
          </p:nvPr>
        </p:nvSpPr>
        <p:spPr>
          <a:xfrm>
            <a:off x="10133588" y="5133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Text Placeholder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8" name="Text Placeholder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9" name="Text Placeholder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016500" y="472281"/>
            <a:ext cx="7175500" cy="591343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6" y="4079083"/>
            <a:ext cx="4416424"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20" name="Picture Placeholder 33">
            <a:extLst>
              <a:ext uri="{FF2B5EF4-FFF2-40B4-BE49-F238E27FC236}">
                <a16:creationId xmlns:a16="http://schemas.microsoft.com/office/drawing/2014/main" id="{917F3183-F8DC-409E-BDAF-E3190E5CC10A}"/>
              </a:ext>
            </a:extLst>
          </p:cNvPr>
          <p:cNvSpPr>
            <a:spLocks noGrp="1"/>
          </p:cNvSpPr>
          <p:nvPr>
            <p:ph type="pic" sz="quarter" idx="13"/>
          </p:nvPr>
        </p:nvSpPr>
        <p:spPr>
          <a:xfrm>
            <a:off x="1466711"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5" name="Picture Placeholder 33">
            <a:extLst>
              <a:ext uri="{FF2B5EF4-FFF2-40B4-BE49-F238E27FC236}">
                <a16:creationId xmlns:a16="http://schemas.microsoft.com/office/drawing/2014/main" id="{8DCF90EE-8A0F-46BB-A8EC-27CB7826EB0D}"/>
              </a:ext>
            </a:extLst>
          </p:cNvPr>
          <p:cNvSpPr>
            <a:spLocks noGrp="1"/>
          </p:cNvSpPr>
          <p:nvPr>
            <p:ph type="pic" sz="quarter" idx="17"/>
          </p:nvPr>
        </p:nvSpPr>
        <p:spPr>
          <a:xfrm>
            <a:off x="4108135"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6" name="Picture Placeholder 33">
            <a:extLst>
              <a:ext uri="{FF2B5EF4-FFF2-40B4-BE49-F238E27FC236}">
                <a16:creationId xmlns:a16="http://schemas.microsoft.com/office/drawing/2014/main" id="{4B6BCE84-A7A7-4701-966F-9F969C523C51}"/>
              </a:ext>
            </a:extLst>
          </p:cNvPr>
          <p:cNvSpPr>
            <a:spLocks noGrp="1"/>
          </p:cNvSpPr>
          <p:nvPr>
            <p:ph type="pic" sz="quarter" idx="18"/>
          </p:nvPr>
        </p:nvSpPr>
        <p:spPr>
          <a:xfrm>
            <a:off x="674955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7" name="Picture Placeholder 33">
            <a:extLst>
              <a:ext uri="{FF2B5EF4-FFF2-40B4-BE49-F238E27FC236}">
                <a16:creationId xmlns:a16="http://schemas.microsoft.com/office/drawing/2014/main" id="{2F810615-16AA-4D3F-93BB-1074BABE1234}"/>
              </a:ext>
            </a:extLst>
          </p:cNvPr>
          <p:cNvSpPr>
            <a:spLocks noGrp="1"/>
          </p:cNvSpPr>
          <p:nvPr>
            <p:ph type="pic" sz="quarter" idx="19"/>
          </p:nvPr>
        </p:nvSpPr>
        <p:spPr>
          <a:xfrm>
            <a:off x="943508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Placeholder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cxnSp>
        <p:nvCxnSpPr>
          <p:cNvPr id="6" name="Straight Connector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18" name="Rectangle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Straight Connector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Straight Connector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5227571" y="1437538"/>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4" name="Picture Placeholder 33">
            <a:extLst>
              <a:ext uri="{FF2B5EF4-FFF2-40B4-BE49-F238E27FC236}">
                <a16:creationId xmlns:a16="http://schemas.microsoft.com/office/drawing/2014/main" id="{9A1BE0BE-1FFD-445C-B6BA-E4A602D22112}"/>
              </a:ext>
            </a:extLst>
          </p:cNvPr>
          <p:cNvSpPr>
            <a:spLocks noGrp="1"/>
          </p:cNvSpPr>
          <p:nvPr>
            <p:ph type="pic" sz="quarter" idx="24"/>
          </p:nvPr>
        </p:nvSpPr>
        <p:spPr>
          <a:xfrm>
            <a:off x="5227571" y="27156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5" name="Picture Placeholder 33">
            <a:extLst>
              <a:ext uri="{FF2B5EF4-FFF2-40B4-BE49-F238E27FC236}">
                <a16:creationId xmlns:a16="http://schemas.microsoft.com/office/drawing/2014/main" id="{B577AF17-6C7E-48B9-B267-0874B232A710}"/>
              </a:ext>
            </a:extLst>
          </p:cNvPr>
          <p:cNvSpPr>
            <a:spLocks noGrp="1"/>
          </p:cNvSpPr>
          <p:nvPr>
            <p:ph type="pic" sz="quarter" idx="25"/>
          </p:nvPr>
        </p:nvSpPr>
        <p:spPr>
          <a:xfrm>
            <a:off x="5227571" y="4043892"/>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98A01AB1-3434-46C7-B1B3-90AFD4B1799F}"/>
              </a:ext>
            </a:extLst>
          </p:cNvPr>
          <p:cNvSpPr>
            <a:spLocks noGrp="1"/>
          </p:cNvSpPr>
          <p:nvPr>
            <p:ph type="pic" sz="quarter" idx="26"/>
          </p:nvPr>
        </p:nvSpPr>
        <p:spPr>
          <a:xfrm>
            <a:off x="5227571" y="53682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615473" y="1713955"/>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5" name="Text Placeholder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6" name="Rectangle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Placeholder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0" name="Text Placeholder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1" name="Picture Placeholder 33">
            <a:extLst>
              <a:ext uri="{FF2B5EF4-FFF2-40B4-BE49-F238E27FC236}">
                <a16:creationId xmlns:a16="http://schemas.microsoft.com/office/drawing/2014/main" id="{F196EA03-E36C-4E2A-A82F-8FA76EC2DBFC}"/>
              </a:ext>
            </a:extLst>
          </p:cNvPr>
          <p:cNvSpPr>
            <a:spLocks noGrp="1"/>
          </p:cNvSpPr>
          <p:nvPr>
            <p:ph type="pic" sz="quarter" idx="30"/>
          </p:nvPr>
        </p:nvSpPr>
        <p:spPr>
          <a:xfrm>
            <a:off x="615473"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2" name="Picture Placeholder 33">
            <a:extLst>
              <a:ext uri="{FF2B5EF4-FFF2-40B4-BE49-F238E27FC236}">
                <a16:creationId xmlns:a16="http://schemas.microsoft.com/office/drawing/2014/main" id="{9A754FAD-4B3A-4A76-9F0D-84DA72FD822B}"/>
              </a:ext>
            </a:extLst>
          </p:cNvPr>
          <p:cNvSpPr>
            <a:spLocks noGrp="1"/>
          </p:cNvSpPr>
          <p:nvPr>
            <p:ph type="pic" sz="quarter" idx="31"/>
          </p:nvPr>
        </p:nvSpPr>
        <p:spPr>
          <a:xfrm>
            <a:off x="6415151"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3" name="Picture Placeholder 33">
            <a:extLst>
              <a:ext uri="{FF2B5EF4-FFF2-40B4-BE49-F238E27FC236}">
                <a16:creationId xmlns:a16="http://schemas.microsoft.com/office/drawing/2014/main" id="{7A45718F-1012-47C4-BF29-7462E5C6CB90}"/>
              </a:ext>
            </a:extLst>
          </p:cNvPr>
          <p:cNvSpPr>
            <a:spLocks noGrp="1"/>
          </p:cNvSpPr>
          <p:nvPr>
            <p:ph type="pic" sz="quarter" idx="32"/>
          </p:nvPr>
        </p:nvSpPr>
        <p:spPr>
          <a:xfrm>
            <a:off x="6415151" y="1713954"/>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DD2DC66-11E4-4714-A8DE-E8AC34D49655}"/>
              </a:ext>
            </a:extLst>
          </p:cNvPr>
          <p:cNvSpPr/>
          <p:nvPr userDrawn="1"/>
        </p:nvSpPr>
        <p:spPr>
          <a:xfrm>
            <a:off x="371474" y="1660868"/>
            <a:ext cx="2686613"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CD9ECBB-3A0A-409C-B1C0-C8F4C3087894}"/>
              </a:ext>
            </a:extLst>
          </p:cNvPr>
          <p:cNvSpPr/>
          <p:nvPr userDrawn="1"/>
        </p:nvSpPr>
        <p:spPr>
          <a:xfrm>
            <a:off x="3316099" y="1660868"/>
            <a:ext cx="2686613"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FB4FA2C-0414-484D-95CD-C5E17E33E238}"/>
              </a:ext>
            </a:extLst>
          </p:cNvPr>
          <p:cNvSpPr/>
          <p:nvPr userDrawn="1"/>
        </p:nvSpPr>
        <p:spPr>
          <a:xfrm>
            <a:off x="6260723" y="1660868"/>
            <a:ext cx="2686613"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D0DE753-6478-4950-8F99-15952FCB6521}"/>
              </a:ext>
            </a:extLst>
          </p:cNvPr>
          <p:cNvSpPr/>
          <p:nvPr userDrawn="1"/>
        </p:nvSpPr>
        <p:spPr>
          <a:xfrm>
            <a:off x="9205348" y="1660868"/>
            <a:ext cx="2686613"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371474" y="4302782"/>
            <a:ext cx="2686613" cy="666781"/>
          </a:xfrm>
        </p:spPr>
        <p:txBody>
          <a:bodyPr anchor="t">
            <a:noAutofit/>
          </a:bodyPr>
          <a:lstStyle>
            <a:lvl1pPr marL="0" indent="0" algn="ctr">
              <a:buNone/>
              <a:defRPr sz="2000" b="1">
                <a:solidFill>
                  <a:schemeClr val="accent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371474"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316099" y="4302782"/>
            <a:ext cx="2686613" cy="666781"/>
          </a:xfrm>
        </p:spPr>
        <p:txBody>
          <a:bodyPr anchor="t">
            <a:noAutofit/>
          </a:bodyPr>
          <a:lstStyle>
            <a:lvl1pPr marL="0" indent="0" algn="ctr">
              <a:buNone/>
              <a:defRPr sz="2000" b="1">
                <a:solidFill>
                  <a:schemeClr val="accent2"/>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316099"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260723" y="4302782"/>
            <a:ext cx="2686613" cy="666781"/>
          </a:xfrm>
        </p:spPr>
        <p:txBody>
          <a:bodyPr anchor="t">
            <a:noAutofit/>
          </a:bodyPr>
          <a:lstStyle>
            <a:lvl1pPr marL="0" indent="0" algn="ctr">
              <a:buNone/>
              <a:defRPr sz="2000" b="1">
                <a:solidFill>
                  <a:schemeClr val="accent4"/>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260723"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205350" y="4302782"/>
            <a:ext cx="2686613" cy="666781"/>
          </a:xfrm>
        </p:spPr>
        <p:txBody>
          <a:bodyPr anchor="t">
            <a:noAutofit/>
          </a:bodyPr>
          <a:lstStyle>
            <a:lvl1pPr marL="0" indent="0" algn="ctr">
              <a:buNone/>
              <a:defRPr sz="2000" b="1">
                <a:solidFill>
                  <a:schemeClr val="accent6"/>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205350"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4900613" y="1233488"/>
            <a:ext cx="6991350" cy="4967287"/>
          </a:xfrm>
        </p:spPr>
        <p:txBody>
          <a:bodyPr>
            <a:normAutofit/>
          </a:bodyPr>
          <a:lstStyle>
            <a:lvl1pPr marL="0" indent="0" algn="ctr">
              <a:buNone/>
              <a:defRPr sz="2000"/>
            </a:lvl1pPr>
          </a:lstStyle>
          <a:p>
            <a:r>
              <a:rPr lang="en-US"/>
              <a:t>Click icon to add chart</a:t>
            </a:r>
            <a:endParaRPr lang="en-US" dirty="0"/>
          </a:p>
        </p:txBody>
      </p:sp>
      <p:sp>
        <p:nvSpPr>
          <p:cNvPr id="25" name="Rectangle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9867FAC3-5109-4D5D-8105-FC48313396C4}"/>
              </a:ext>
            </a:extLst>
          </p:cNvPr>
          <p:cNvSpPr>
            <a:spLocks noGrp="1"/>
          </p:cNvSpPr>
          <p:nvPr>
            <p:ph type="body" sz="quarter" idx="14"/>
          </p:nvPr>
        </p:nvSpPr>
        <p:spPr>
          <a:xfrm>
            <a:off x="546100" y="1450975"/>
            <a:ext cx="4065588" cy="455295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7450621" cy="4967287"/>
          </a:xfrm>
        </p:spPr>
        <p:txBody>
          <a:bodyPr>
            <a:normAutofit/>
          </a:bodyPr>
          <a:lstStyle>
            <a:lvl1pPr marL="0" indent="0" algn="ctr">
              <a:buNone/>
              <a:defRPr sz="2000"/>
            </a:lvl1pPr>
          </a:lstStyle>
          <a:p>
            <a:r>
              <a:rPr lang="en-US"/>
              <a:t>Click icon to add chart</a:t>
            </a:r>
            <a:endParaRPr lang="en-US" dirty="0"/>
          </a:p>
        </p:txBody>
      </p:sp>
      <p:sp>
        <p:nvSpPr>
          <p:cNvPr id="5" name="Picture Placeholder 4">
            <a:extLst>
              <a:ext uri="{FF2B5EF4-FFF2-40B4-BE49-F238E27FC236}">
                <a16:creationId xmlns:a16="http://schemas.microsoft.com/office/drawing/2014/main" id="{F1D1D3DC-359F-47D3-A498-6E5DEF615BD3}"/>
              </a:ext>
            </a:extLst>
          </p:cNvPr>
          <p:cNvSpPr>
            <a:spLocks noGrp="1"/>
          </p:cNvSpPr>
          <p:nvPr>
            <p:ph type="pic" sz="quarter" idx="14"/>
          </p:nvPr>
        </p:nvSpPr>
        <p:spPr>
          <a:xfrm>
            <a:off x="7940675" y="1233488"/>
            <a:ext cx="3951288" cy="4967287"/>
          </a:xfrm>
        </p:spPr>
        <p:txBody>
          <a:bodyPr>
            <a:normAutofit/>
          </a:bodyPr>
          <a:lstStyle>
            <a:lvl1pPr marL="0" indent="0" algn="ctr">
              <a:buNone/>
              <a:defRPr sz="2000"/>
            </a:lvl1pPr>
          </a:lstStyle>
          <a:p>
            <a:r>
              <a:rPr lang="en-US"/>
              <a:t>Click icon to add picture</a:t>
            </a:r>
            <a:endParaRPr lang="en-US" dirty="0"/>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81415" y="1233488"/>
            <a:ext cx="5512490" cy="4967287"/>
          </a:xfrm>
        </p:spPr>
        <p:txBody>
          <a:bodyPr>
            <a:normAutofit/>
          </a:bodyPr>
          <a:lstStyle>
            <a:lvl1pPr marL="0" indent="0" algn="ctr">
              <a:buNone/>
              <a:defRPr sz="20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50280A-6976-42F9-B984-8601DD1972DC}"/>
              </a:ext>
            </a:extLst>
          </p:cNvPr>
          <p:cNvSpPr>
            <a:spLocks noGrp="1"/>
          </p:cNvSpPr>
          <p:nvPr>
            <p:ph type="chart" sz="quarter" idx="14"/>
          </p:nvPr>
        </p:nvSpPr>
        <p:spPr>
          <a:xfrm>
            <a:off x="6379473" y="1233488"/>
            <a:ext cx="5512490" cy="4967287"/>
          </a:xfrm>
        </p:spPr>
        <p:txBody>
          <a:bodyPr>
            <a:normAutofit/>
          </a:bodyPr>
          <a:lstStyle>
            <a:lvl1pPr marL="0" indent="0" algn="ctr">
              <a:buNone/>
              <a:defRPr sz="2000"/>
            </a:lvl1pPr>
          </a:lstStyle>
          <a:p>
            <a:r>
              <a:rPr lang="en-US"/>
              <a:t>Click icon to add chart</a:t>
            </a:r>
            <a:endParaRPr lang="en-US" dirty="0"/>
          </a:p>
        </p:txBody>
      </p:sp>
      <p:cxnSp>
        <p:nvCxnSpPr>
          <p:cNvPr id="6" name="Straight Connector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510622" y="1362696"/>
            <a:ext cx="5552246" cy="2294899"/>
          </a:xfrm>
        </p:spPr>
        <p:txBody>
          <a:bodyPr>
            <a:normAutofit/>
          </a:bodyPr>
          <a:lstStyle>
            <a:lvl1pPr marL="0" indent="0" algn="ctr">
              <a:buNone/>
              <a:defRPr sz="2000"/>
            </a:lvl1pPr>
          </a:lstStyle>
          <a:p>
            <a:r>
              <a:rPr lang="en-US"/>
              <a:t>Click icon to add chart</a:t>
            </a:r>
            <a:endParaRPr lang="en-US" dirty="0"/>
          </a:p>
        </p:txBody>
      </p:sp>
      <p:sp>
        <p:nvSpPr>
          <p:cNvPr id="9" name="Chart Placeholder 3">
            <a:extLst>
              <a:ext uri="{FF2B5EF4-FFF2-40B4-BE49-F238E27FC236}">
                <a16:creationId xmlns:a16="http://schemas.microsoft.com/office/drawing/2014/main" id="{3CC4F2FB-E360-40E2-BDA5-455EB243C216}"/>
              </a:ext>
            </a:extLst>
          </p:cNvPr>
          <p:cNvSpPr>
            <a:spLocks noGrp="1"/>
          </p:cNvSpPr>
          <p:nvPr>
            <p:ph type="chart" sz="quarter" idx="14"/>
          </p:nvPr>
        </p:nvSpPr>
        <p:spPr>
          <a:xfrm>
            <a:off x="500682" y="3781218"/>
            <a:ext cx="5552246" cy="2294899"/>
          </a:xfrm>
        </p:spPr>
        <p:txBody>
          <a:bodyPr>
            <a:normAutofit/>
          </a:bodyPr>
          <a:lstStyle>
            <a:lvl1pPr marL="0" indent="0" algn="ctr">
              <a:buNone/>
              <a:defRPr sz="2000"/>
            </a:lvl1pPr>
          </a:lstStyle>
          <a:p>
            <a:r>
              <a:rPr lang="en-US"/>
              <a:t>Click icon to add chart</a:t>
            </a:r>
            <a:endParaRPr lang="en-US" dirty="0"/>
          </a:p>
        </p:txBody>
      </p:sp>
      <p:sp>
        <p:nvSpPr>
          <p:cNvPr id="10" name="Chart Placeholder 3">
            <a:extLst>
              <a:ext uri="{FF2B5EF4-FFF2-40B4-BE49-F238E27FC236}">
                <a16:creationId xmlns:a16="http://schemas.microsoft.com/office/drawing/2014/main" id="{6373EAFD-6648-4861-97FB-A3961B86C814}"/>
              </a:ext>
            </a:extLst>
          </p:cNvPr>
          <p:cNvSpPr>
            <a:spLocks noGrp="1"/>
          </p:cNvSpPr>
          <p:nvPr>
            <p:ph type="chart" sz="quarter" idx="15"/>
          </p:nvPr>
        </p:nvSpPr>
        <p:spPr>
          <a:xfrm>
            <a:off x="6208643" y="1367561"/>
            <a:ext cx="5552246" cy="2294899"/>
          </a:xfrm>
        </p:spPr>
        <p:txBody>
          <a:bodyPr>
            <a:normAutofit/>
          </a:bodyPr>
          <a:lstStyle>
            <a:lvl1pPr marL="0" indent="0" algn="ctr">
              <a:buNone/>
              <a:defRPr sz="2000"/>
            </a:lvl1pPr>
          </a:lstStyle>
          <a:p>
            <a:r>
              <a:rPr lang="en-US"/>
              <a:t>Click icon to add chart</a:t>
            </a:r>
            <a:endParaRPr lang="en-US" dirty="0"/>
          </a:p>
        </p:txBody>
      </p:sp>
      <p:sp>
        <p:nvSpPr>
          <p:cNvPr id="11" name="Chart Placeholder 3">
            <a:extLst>
              <a:ext uri="{FF2B5EF4-FFF2-40B4-BE49-F238E27FC236}">
                <a16:creationId xmlns:a16="http://schemas.microsoft.com/office/drawing/2014/main" id="{CF0E102C-57E1-46ED-BE41-21C356F42BAD}"/>
              </a:ext>
            </a:extLst>
          </p:cNvPr>
          <p:cNvSpPr>
            <a:spLocks noGrp="1"/>
          </p:cNvSpPr>
          <p:nvPr>
            <p:ph type="chart" sz="quarter" idx="16"/>
          </p:nvPr>
        </p:nvSpPr>
        <p:spPr>
          <a:xfrm>
            <a:off x="6198703" y="3786083"/>
            <a:ext cx="5552246" cy="2294899"/>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userDrawn="1">
            <p:ph type="pic" sz="quarter" idx="10"/>
          </p:nvPr>
        </p:nvSpPr>
        <p:spPr>
          <a:xfrm>
            <a:off x="371476" y="278606"/>
            <a:ext cx="11520487" cy="3150394"/>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4" name="Rectangle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anchor="ctr">
            <a:normAutofit/>
          </a:bodyPr>
          <a:lstStyle>
            <a:lvl1pPr algn="ctr">
              <a:defRPr sz="540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userDrawn="1">
            <p:ph type="subTitle" idx="1"/>
          </p:nvPr>
        </p:nvSpPr>
        <p:spPr>
          <a:xfrm>
            <a:off x="1510507" y="5130801"/>
            <a:ext cx="9242424" cy="533400"/>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anchor="ctr">
            <a:normAutofit/>
          </a:bodyPr>
          <a:lstStyle>
            <a:lvl1pPr algn="ctr">
              <a:defRPr sz="11500">
                <a:solidFill>
                  <a:schemeClr val="tx1"/>
                </a:solidFill>
              </a:defRPr>
            </a:lvl1pPr>
          </a:lstStyle>
          <a:p>
            <a:r>
              <a:rPr lang="en-US" dirty="0"/>
              <a:t>Thank You</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3DD3-9184-4434-93FC-DDB3E5B53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302458-F7EC-4A75-A897-E73CF8028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D31584-D229-4F6C-BA8E-36782FDA8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82B7AE8-665C-4FF6-B292-B525984D93C4}"/>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ACFC-0D65-4857-AAEE-904747F38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94C5E-E06C-488C-AC82-331C53B94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4EC8C27-FA57-408C-8D6B-844D81BC8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E468A18F-96D4-4F1F-BF6B-EDFACBF8D67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8034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a:normAutofit/>
          </a:bodyPr>
          <a:lstStyle>
            <a:lvl1pPr algn="ct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7" name="Picture Placeholder 6">
            <a:extLst>
              <a:ext uri="{FF2B5EF4-FFF2-40B4-BE49-F238E27FC236}">
                <a16:creationId xmlns:a16="http://schemas.microsoft.com/office/drawing/2014/main" id="{6D4AFEBD-46AA-4A09-AD19-CDD123811A47}"/>
              </a:ext>
            </a:extLst>
          </p:cNvPr>
          <p:cNvSpPr>
            <a:spLocks noGrp="1"/>
          </p:cNvSpPr>
          <p:nvPr>
            <p:ph type="pic" sz="quarter" idx="13"/>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anchor="b">
            <a:noAutofit/>
          </a:bodyPr>
          <a:lstStyle>
            <a:lvl1pPr>
              <a:defRPr sz="5400"/>
            </a:lvl1pPr>
          </a:lstStyle>
          <a:p>
            <a:r>
              <a:rPr lang="en-US" noProof="0"/>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5" name="Picture Placeholder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7" name="Picture Placeholder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9" name="Rectangle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anchor="b">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Picture Placeholder 6">
            <a:extLst>
              <a:ext uri="{FF2B5EF4-FFF2-40B4-BE49-F238E27FC236}">
                <a16:creationId xmlns:a16="http://schemas.microsoft.com/office/drawing/2014/main" id="{F6824EBC-CC6E-4D5A-B85A-DAC55ACE8533}"/>
              </a:ext>
            </a:extLst>
          </p:cNvPr>
          <p:cNvSpPr>
            <a:spLocks noGrp="1"/>
          </p:cNvSpPr>
          <p:nvPr>
            <p:ph type="pic" sz="quarter" idx="14"/>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5" name="Rectangle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60ACE-E228-45FD-83E3-FF4D1CCF705F}"/>
              </a:ext>
            </a:extLst>
          </p:cNvPr>
          <p:cNvSpPr>
            <a:spLocks noGrp="1"/>
          </p:cNvSpPr>
          <p:nvPr>
            <p:ph type="title"/>
          </p:nvPr>
        </p:nvSpPr>
        <p:spPr>
          <a:xfrm>
            <a:off x="371475" y="260351"/>
            <a:ext cx="11520487" cy="7588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88AF9FF-2A4E-41E6-956B-69BC625CC9A4}"/>
              </a:ext>
            </a:extLst>
          </p:cNvPr>
          <p:cNvSpPr>
            <a:spLocks noGrp="1"/>
          </p:cNvSpPr>
          <p:nvPr>
            <p:ph type="body" idx="1"/>
          </p:nvPr>
        </p:nvSpPr>
        <p:spPr>
          <a:xfrm>
            <a:off x="371474" y="1233488"/>
            <a:ext cx="11520487" cy="49434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EE1F87C-C7F2-4F14-86B1-854B7B0C580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94FD9470-E137-41DF-A5CA-C7B4B9856E94}"/>
              </a:ext>
            </a:extLst>
          </p:cNvPr>
          <p:cNvSpPr>
            <a:spLocks noGrp="1"/>
          </p:cNvSpPr>
          <p:nvPr>
            <p:ph type="sldNum" sz="quarter" idx="4"/>
          </p:nvPr>
        </p:nvSpPr>
        <p:spPr>
          <a:xfrm>
            <a:off x="11518900" y="6581978"/>
            <a:ext cx="373062" cy="206104"/>
          </a:xfrm>
          <a:prstGeom prst="rect">
            <a:avLst/>
          </a:prstGeom>
        </p:spPr>
        <p:txBody>
          <a:bodyPr vert="horz" lIns="91440" tIns="45720" rIns="91440" bIns="45720" rtlCol="0" anchor="ctr"/>
          <a:lstStyle>
            <a:lvl1pPr algn="r">
              <a:defRPr sz="1200">
                <a:solidFill>
                  <a:schemeClr val="bg1"/>
                </a:solidFill>
              </a:defRPr>
            </a:lvl1pPr>
          </a:lstStyle>
          <a:p>
            <a:fld id="{03DC2DEF-D2FE-4B45-ABA4-9F153FD1C98A}" type="slidenum">
              <a:rPr lang="en-US" smtClean="0"/>
              <a:pPr/>
              <a:t>‹#›</a:t>
            </a:fld>
            <a:endParaRPr lang="en-US" dirty="0"/>
          </a:p>
        </p:txBody>
      </p:sp>
      <p:sp>
        <p:nvSpPr>
          <p:cNvPr id="8" name="Rectangle 7">
            <a:extLst>
              <a:ext uri="{FF2B5EF4-FFF2-40B4-BE49-F238E27FC236}">
                <a16:creationId xmlns:a16="http://schemas.microsoft.com/office/drawing/2014/main" id="{48AB12CC-D752-4664-B92F-BAEFF0416B7E}"/>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234" userDrawn="1">
          <p15:clr>
            <a:srgbClr val="F26B43"/>
          </p15:clr>
        </p15:guide>
        <p15:guide id="3" orient="horz" pos="4133" userDrawn="1">
          <p15:clr>
            <a:srgbClr val="F26B43"/>
          </p15:clr>
        </p15:guide>
        <p15:guide id="4" pos="7491"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71C9CD-CAE8-4AC8-936D-333769D479E5}"/>
              </a:ext>
            </a:extLst>
          </p:cNvPr>
          <p:cNvSpPr>
            <a:spLocks noGrp="1"/>
          </p:cNvSpPr>
          <p:nvPr>
            <p:ph type="title"/>
          </p:nvPr>
        </p:nvSpPr>
        <p:spPr>
          <a:xfrm>
            <a:off x="6619197" y="1296176"/>
            <a:ext cx="5272764" cy="1551573"/>
          </a:xfrm>
        </p:spPr>
        <p:txBody>
          <a:bodyPr anchor="b">
            <a:normAutofit/>
          </a:bodyPr>
          <a:lstStyle/>
          <a:p>
            <a:r>
              <a:rPr lang="en-US" b="0" dirty="0"/>
              <a:t>CIS355A COURSE PROJECT FINAL</a:t>
            </a:r>
          </a:p>
        </p:txBody>
      </p:sp>
      <p:sp>
        <p:nvSpPr>
          <p:cNvPr id="4" name="Subtitle 3">
            <a:extLst>
              <a:ext uri="{FF2B5EF4-FFF2-40B4-BE49-F238E27FC236}">
                <a16:creationId xmlns:a16="http://schemas.microsoft.com/office/drawing/2014/main" id="{C6D24F99-E026-485A-96CD-AEC98137262A}"/>
              </a:ext>
            </a:extLst>
          </p:cNvPr>
          <p:cNvSpPr>
            <a:spLocks noGrp="1"/>
          </p:cNvSpPr>
          <p:nvPr>
            <p:ph idx="1"/>
          </p:nvPr>
        </p:nvSpPr>
        <p:spPr>
          <a:xfrm>
            <a:off x="6619198" y="3073967"/>
            <a:ext cx="5272764" cy="2557463"/>
          </a:xfrm>
        </p:spPr>
        <p:txBody>
          <a:bodyPr>
            <a:normAutofit/>
          </a:bodyPr>
          <a:lstStyle/>
          <a:p>
            <a:r>
              <a:rPr lang="en-US" dirty="0"/>
              <a:t>BY Kevin Foxen</a:t>
            </a:r>
          </a:p>
          <a:p>
            <a:r>
              <a:rPr lang="en-US" dirty="0"/>
              <a:t>April 10</a:t>
            </a:r>
            <a:r>
              <a:rPr lang="en-US" baseline="30000" dirty="0"/>
              <a:t>th</a:t>
            </a:r>
            <a:r>
              <a:rPr lang="en-US" dirty="0"/>
              <a:t> 2024</a:t>
            </a:r>
          </a:p>
        </p:txBody>
      </p:sp>
      <p:sp>
        <p:nvSpPr>
          <p:cNvPr id="15" name="Slide Number Placeholder 3">
            <a:extLst>
              <a:ext uri="{FF2B5EF4-FFF2-40B4-BE49-F238E27FC236}">
                <a16:creationId xmlns:a16="http://schemas.microsoft.com/office/drawing/2014/main" id="{6E0CB5D3-E7A8-2CAD-41C9-3738576C8548}"/>
              </a:ext>
            </a:extLst>
          </p:cNvPr>
          <p:cNvSpPr>
            <a:spLocks noGrp="1"/>
          </p:cNvSpPr>
          <p:nvPr>
            <p:ph type="sldNum" sz="quarter" idx="12"/>
          </p:nvPr>
        </p:nvSpPr>
        <p:spPr>
          <a:xfrm>
            <a:off x="11518900" y="6581978"/>
            <a:ext cx="373062" cy="206104"/>
          </a:xfrm>
        </p:spPr>
        <p:txBody>
          <a:bodyPr/>
          <a:lstStyle/>
          <a:p>
            <a:pPr>
              <a:spcAft>
                <a:spcPts val="600"/>
              </a:spcAft>
            </a:pPr>
            <a:fld id="{03DC2DEF-D2FE-4B45-ABA4-9F153FD1C98A}" type="slidenum">
              <a:rPr lang="en-US" smtClean="0"/>
              <a:pPr>
                <a:spcAft>
                  <a:spcPts val="600"/>
                </a:spcAft>
              </a:pPr>
              <a:t>1</a:t>
            </a:fld>
            <a:endParaRPr lang="en-US"/>
          </a:p>
        </p:txBody>
      </p:sp>
      <p:pic>
        <p:nvPicPr>
          <p:cNvPr id="6" name="Picture Placeholder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2" cstate="email">
            <a:extLst>
              <a:ext uri="{28A0092B-C50C-407E-A947-70E740481C1C}">
                <a14:useLocalDpi xmlns:a14="http://schemas.microsoft.com/office/drawing/2010/main"/>
              </a:ext>
            </a:extLst>
          </a:blip>
          <a:srcRect t="14734" r="2" b="2"/>
          <a:stretch/>
        </p:blipFill>
        <p:spPr>
          <a:xfrm>
            <a:off x="1117601" y="1016000"/>
            <a:ext cx="5138058" cy="4978400"/>
          </a:xfrm>
          <a:noFill/>
        </p:spPr>
      </p:pic>
    </p:spTree>
    <p:extLst>
      <p:ext uri="{BB962C8B-B14F-4D97-AF65-F5344CB8AC3E}">
        <p14:creationId xmlns:p14="http://schemas.microsoft.com/office/powerpoint/2010/main" val="149549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B95D9FC3-8524-00FF-D502-D9175F1D3AA0}"/>
              </a:ext>
            </a:extLst>
          </p:cNvPr>
          <p:cNvSpPr>
            <a:spLocks noGrp="1"/>
          </p:cNvSpPr>
          <p:nvPr>
            <p:ph type="title"/>
          </p:nvPr>
        </p:nvSpPr>
        <p:spPr>
          <a:xfrm>
            <a:off x="371475" y="260351"/>
            <a:ext cx="11520487" cy="758824"/>
          </a:xfrm>
        </p:spPr>
        <p:txBody>
          <a:bodyPr/>
          <a:lstStyle/>
          <a:p>
            <a:r>
              <a:rPr lang="en-US" b="0" dirty="0"/>
              <a:t>Tabbed Panes</a:t>
            </a:r>
          </a:p>
        </p:txBody>
      </p:sp>
      <p:sp>
        <p:nvSpPr>
          <p:cNvPr id="3" name="Slide Number Placeholder 2">
            <a:extLst>
              <a:ext uri="{FF2B5EF4-FFF2-40B4-BE49-F238E27FC236}">
                <a16:creationId xmlns:a16="http://schemas.microsoft.com/office/drawing/2014/main" id="{F674942A-E4AC-4AD0-54D2-4FEC3FF6B517}"/>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10</a:t>
            </a:fld>
            <a:endParaRPr lang="en-US" sz="800"/>
          </a:p>
        </p:txBody>
      </p:sp>
      <p:pic>
        <p:nvPicPr>
          <p:cNvPr id="9" name="Picture 8">
            <a:extLst>
              <a:ext uri="{FF2B5EF4-FFF2-40B4-BE49-F238E27FC236}">
                <a16:creationId xmlns:a16="http://schemas.microsoft.com/office/drawing/2014/main" id="{A43BAE0B-6C20-0CB0-BAB7-1FDF44FE97C2}"/>
              </a:ext>
            </a:extLst>
          </p:cNvPr>
          <p:cNvPicPr>
            <a:picLocks noChangeAspect="1"/>
          </p:cNvPicPr>
          <p:nvPr/>
        </p:nvPicPr>
        <p:blipFill rotWithShape="1">
          <a:blip r:embed="rId2"/>
          <a:srcRect l="876" r="8673" b="-1"/>
          <a:stretch/>
        </p:blipFill>
        <p:spPr>
          <a:xfrm>
            <a:off x="371475" y="1233488"/>
            <a:ext cx="5572125" cy="3973512"/>
          </a:xfrm>
          <a:prstGeom prst="rect">
            <a:avLst/>
          </a:prstGeom>
          <a:noFill/>
        </p:spPr>
      </p:pic>
      <p:pic>
        <p:nvPicPr>
          <p:cNvPr id="7" name="Picture 6" descr="A screenshot of a computer&#10;&#10;Description automatically generated">
            <a:extLst>
              <a:ext uri="{FF2B5EF4-FFF2-40B4-BE49-F238E27FC236}">
                <a16:creationId xmlns:a16="http://schemas.microsoft.com/office/drawing/2014/main" id="{F7A35406-24B2-A1B3-6EAB-AED1B74F4C73}"/>
              </a:ext>
            </a:extLst>
          </p:cNvPr>
          <p:cNvPicPr>
            <a:picLocks noChangeAspect="1"/>
          </p:cNvPicPr>
          <p:nvPr/>
        </p:nvPicPr>
        <p:blipFill rotWithShape="1">
          <a:blip r:embed="rId3"/>
          <a:srcRect r="8148" b="-1"/>
          <a:stretch/>
        </p:blipFill>
        <p:spPr>
          <a:xfrm>
            <a:off x="6319837" y="2227263"/>
            <a:ext cx="5572125" cy="3973512"/>
          </a:xfrm>
          <a:prstGeom prst="rect">
            <a:avLst/>
          </a:prstGeom>
          <a:noFill/>
        </p:spPr>
      </p:pic>
      <p:sp>
        <p:nvSpPr>
          <p:cNvPr id="16" name="Text Placeholder 5">
            <a:extLst>
              <a:ext uri="{FF2B5EF4-FFF2-40B4-BE49-F238E27FC236}">
                <a16:creationId xmlns:a16="http://schemas.microsoft.com/office/drawing/2014/main" id="{945B0DAC-A145-E20B-6B60-25AFF9967B86}"/>
              </a:ext>
            </a:extLst>
          </p:cNvPr>
          <p:cNvSpPr>
            <a:spLocks noGrp="1"/>
          </p:cNvSpPr>
          <p:nvPr>
            <p:ph type="body" sz="quarter" idx="15"/>
          </p:nvPr>
        </p:nvSpPr>
        <p:spPr>
          <a:xfrm>
            <a:off x="534987" y="5380667"/>
            <a:ext cx="5245100" cy="711200"/>
          </a:xfrm>
        </p:spPr>
        <p:txBody>
          <a:bodyPr/>
          <a:lstStyle/>
          <a:p>
            <a:r>
              <a:rPr lang="en-US" dirty="0"/>
              <a:t>Added radio buttons and button group</a:t>
            </a:r>
          </a:p>
        </p:txBody>
      </p:sp>
      <p:sp>
        <p:nvSpPr>
          <p:cNvPr id="18" name="Text Placeholder 6">
            <a:extLst>
              <a:ext uri="{FF2B5EF4-FFF2-40B4-BE49-F238E27FC236}">
                <a16:creationId xmlns:a16="http://schemas.microsoft.com/office/drawing/2014/main" id="{9A8D2496-CFBB-4355-7C8D-A2BE065E791F}"/>
              </a:ext>
            </a:extLst>
          </p:cNvPr>
          <p:cNvSpPr>
            <a:spLocks noGrp="1"/>
          </p:cNvSpPr>
          <p:nvPr>
            <p:ph type="body" sz="quarter" idx="16"/>
          </p:nvPr>
        </p:nvSpPr>
        <p:spPr>
          <a:xfrm>
            <a:off x="6483348" y="1342395"/>
            <a:ext cx="5245100" cy="711200"/>
          </a:xfrm>
        </p:spPr>
        <p:txBody>
          <a:bodyPr/>
          <a:lstStyle/>
          <a:p>
            <a:r>
              <a:rPr lang="en-US" dirty="0"/>
              <a:t>Tabbed pane</a:t>
            </a:r>
          </a:p>
        </p:txBody>
      </p:sp>
    </p:spTree>
    <p:extLst>
      <p:ext uri="{BB962C8B-B14F-4D97-AF65-F5344CB8AC3E}">
        <p14:creationId xmlns:p14="http://schemas.microsoft.com/office/powerpoint/2010/main" val="341507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241CFE2-3038-9192-0C9C-8F82DC24FB48}"/>
              </a:ext>
            </a:extLst>
          </p:cNvPr>
          <p:cNvSpPr>
            <a:spLocks noGrp="1"/>
          </p:cNvSpPr>
          <p:nvPr>
            <p:ph type="title"/>
          </p:nvPr>
        </p:nvSpPr>
        <p:spPr>
          <a:xfrm>
            <a:off x="831850" y="1616478"/>
            <a:ext cx="10515600" cy="1097416"/>
          </a:xfrm>
        </p:spPr>
        <p:txBody>
          <a:bodyPr/>
          <a:lstStyle/>
          <a:p>
            <a:pPr algn="ctr"/>
            <a:r>
              <a:rPr lang="en-US" b="0" dirty="0"/>
              <a:t>Read and Write to Files</a:t>
            </a:r>
          </a:p>
        </p:txBody>
      </p:sp>
      <p:sp>
        <p:nvSpPr>
          <p:cNvPr id="9" name="Text Placeholder 8">
            <a:extLst>
              <a:ext uri="{FF2B5EF4-FFF2-40B4-BE49-F238E27FC236}">
                <a16:creationId xmlns:a16="http://schemas.microsoft.com/office/drawing/2014/main" id="{F1D9106B-7599-359F-7BF2-78428324FE3A}"/>
              </a:ext>
            </a:extLst>
          </p:cNvPr>
          <p:cNvSpPr>
            <a:spLocks noGrp="1"/>
          </p:cNvSpPr>
          <p:nvPr>
            <p:ph type="body" idx="1"/>
          </p:nvPr>
        </p:nvSpPr>
        <p:spPr>
          <a:xfrm>
            <a:off x="844550" y="2632946"/>
            <a:ext cx="10515600" cy="2608576"/>
          </a:xfrm>
        </p:spPr>
        <p:txBody>
          <a:bodyPr/>
          <a:lstStyle/>
          <a:p>
            <a:pPr marL="342900" indent="-342900">
              <a:buFont typeface="Arial" panose="020B0604020202020204" pitchFamily="34" charset="0"/>
              <a:buChar char="•"/>
            </a:pPr>
            <a:r>
              <a:rPr lang="en-US" dirty="0">
                <a:latin typeface="Amasis MT Pro Light" panose="02040304050005020304" pitchFamily="18" charset="0"/>
              </a:rPr>
              <a:t>Write data from the GUI to a txt file</a:t>
            </a:r>
          </a:p>
          <a:p>
            <a:pPr marL="342900" indent="-342900">
              <a:buFont typeface="Arial" panose="020B0604020202020204" pitchFamily="34" charset="0"/>
              <a:buChar char="•"/>
            </a:pPr>
            <a:r>
              <a:rPr lang="en-US" dirty="0">
                <a:latin typeface="Amasis MT Pro Light" panose="02040304050005020304" pitchFamily="18" charset="0"/>
              </a:rPr>
              <a:t>Read data from file and display the data on the GUI application</a:t>
            </a:r>
          </a:p>
          <a:p>
            <a:pPr marL="342900" indent="-342900">
              <a:buFont typeface="Arial" panose="020B0604020202020204" pitchFamily="34" charset="0"/>
              <a:buChar char="•"/>
            </a:pPr>
            <a:r>
              <a:rPr lang="en-US" dirty="0">
                <a:latin typeface="Amasis MT Pro Light" panose="02040304050005020304" pitchFamily="18" charset="0"/>
              </a:rPr>
              <a:t>Use </a:t>
            </a:r>
            <a:r>
              <a:rPr lang="en-US" dirty="0" err="1">
                <a:latin typeface="Amasis MT Pro Light" panose="02040304050005020304" pitchFamily="18" charset="0"/>
              </a:rPr>
              <a:t>DataIO</a:t>
            </a:r>
            <a:r>
              <a:rPr lang="en-US" dirty="0">
                <a:latin typeface="Amasis MT Pro Light" panose="02040304050005020304" pitchFamily="18" charset="0"/>
              </a:rPr>
              <a:t> UML structure to create classes and methods </a:t>
            </a:r>
          </a:p>
        </p:txBody>
      </p:sp>
      <p:sp>
        <p:nvSpPr>
          <p:cNvPr id="3" name="Slide Number Placeholder 2">
            <a:extLst>
              <a:ext uri="{FF2B5EF4-FFF2-40B4-BE49-F238E27FC236}">
                <a16:creationId xmlns:a16="http://schemas.microsoft.com/office/drawing/2014/main" id="{CACEC6EC-6BA5-E9C5-5F5B-9FB26EC51509}"/>
              </a:ext>
            </a:extLst>
          </p:cNvPr>
          <p:cNvSpPr>
            <a:spLocks noGrp="1"/>
          </p:cNvSpPr>
          <p:nvPr>
            <p:ph type="sldNum" sz="quarter" idx="12"/>
          </p:nvPr>
        </p:nvSpPr>
        <p:spPr/>
        <p:txBody>
          <a:bodyPr/>
          <a:lstStyle/>
          <a:p>
            <a:fld id="{03DC2DEF-D2FE-4B45-ABA4-9F153FD1C98A}" type="slidenum">
              <a:rPr lang="en-US" smtClean="0"/>
              <a:t>11</a:t>
            </a:fld>
            <a:endParaRPr lang="en-US" dirty="0"/>
          </a:p>
        </p:txBody>
      </p:sp>
    </p:spTree>
    <p:extLst>
      <p:ext uri="{BB962C8B-B14F-4D97-AF65-F5344CB8AC3E}">
        <p14:creationId xmlns:p14="http://schemas.microsoft.com/office/powerpoint/2010/main" val="227273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FEE831B-3E42-26A4-07E4-BEEFCEBAE5E6}"/>
              </a:ext>
            </a:extLst>
          </p:cNvPr>
          <p:cNvSpPr>
            <a:spLocks noGrp="1"/>
          </p:cNvSpPr>
          <p:nvPr>
            <p:ph type="title"/>
          </p:nvPr>
        </p:nvSpPr>
        <p:spPr/>
        <p:txBody>
          <a:bodyPr/>
          <a:lstStyle/>
          <a:p>
            <a:pPr algn="ctr"/>
            <a:r>
              <a:rPr lang="en-US" b="0" dirty="0"/>
              <a:t>Read and Write to File system</a:t>
            </a:r>
          </a:p>
        </p:txBody>
      </p:sp>
      <p:sp>
        <p:nvSpPr>
          <p:cNvPr id="3" name="Slide Number Placeholder 2">
            <a:extLst>
              <a:ext uri="{FF2B5EF4-FFF2-40B4-BE49-F238E27FC236}">
                <a16:creationId xmlns:a16="http://schemas.microsoft.com/office/drawing/2014/main" id="{52E9669C-806C-DE98-5BD9-BCA278AB61F5}"/>
              </a:ext>
            </a:extLst>
          </p:cNvPr>
          <p:cNvSpPr>
            <a:spLocks noGrp="1"/>
          </p:cNvSpPr>
          <p:nvPr>
            <p:ph type="sldNum" sz="quarter" idx="12"/>
          </p:nvPr>
        </p:nvSpPr>
        <p:spPr/>
        <p:txBody>
          <a:bodyPr/>
          <a:lstStyle/>
          <a:p>
            <a:fld id="{03DC2DEF-D2FE-4B45-ABA4-9F153FD1C98A}" type="slidenum">
              <a:rPr lang="en-US" smtClean="0"/>
              <a:t>12</a:t>
            </a:fld>
            <a:endParaRPr lang="en-US" dirty="0"/>
          </a:p>
        </p:txBody>
      </p:sp>
      <p:sp>
        <p:nvSpPr>
          <p:cNvPr id="6" name="Text Placeholder 5">
            <a:extLst>
              <a:ext uri="{FF2B5EF4-FFF2-40B4-BE49-F238E27FC236}">
                <a16:creationId xmlns:a16="http://schemas.microsoft.com/office/drawing/2014/main" id="{83091C87-FB67-367C-5C68-A7526D3D49DE}"/>
              </a:ext>
            </a:extLst>
          </p:cNvPr>
          <p:cNvSpPr>
            <a:spLocks noGrp="1"/>
          </p:cNvSpPr>
          <p:nvPr>
            <p:ph type="body" sz="quarter" idx="14"/>
          </p:nvPr>
        </p:nvSpPr>
        <p:spPr/>
        <p:txBody>
          <a:bodyPr/>
          <a:lstStyle/>
          <a:p>
            <a:r>
              <a:rPr lang="en-US" dirty="0"/>
              <a:t>Created txt file to write to</a:t>
            </a:r>
          </a:p>
          <a:p>
            <a:r>
              <a:rPr lang="en-US" dirty="0"/>
              <a:t>Implemented Buffered writer</a:t>
            </a:r>
          </a:p>
          <a:p>
            <a:r>
              <a:rPr lang="en-US" dirty="0"/>
              <a:t>Created necessary methods </a:t>
            </a:r>
          </a:p>
        </p:txBody>
      </p:sp>
      <p:pic>
        <p:nvPicPr>
          <p:cNvPr id="9" name="Picture 8">
            <a:extLst>
              <a:ext uri="{FF2B5EF4-FFF2-40B4-BE49-F238E27FC236}">
                <a16:creationId xmlns:a16="http://schemas.microsoft.com/office/drawing/2014/main" id="{AD22378E-B5E5-CC03-A57A-A7450829D442}"/>
              </a:ext>
            </a:extLst>
          </p:cNvPr>
          <p:cNvPicPr>
            <a:picLocks noChangeAspect="1"/>
          </p:cNvPicPr>
          <p:nvPr/>
        </p:nvPicPr>
        <p:blipFill>
          <a:blip r:embed="rId2"/>
          <a:stretch>
            <a:fillRect/>
          </a:stretch>
        </p:blipFill>
        <p:spPr>
          <a:xfrm>
            <a:off x="5112054" y="1263406"/>
            <a:ext cx="5274592" cy="4907132"/>
          </a:xfrm>
          <a:prstGeom prst="rect">
            <a:avLst/>
          </a:prstGeom>
        </p:spPr>
      </p:pic>
    </p:spTree>
    <p:extLst>
      <p:ext uri="{BB962C8B-B14F-4D97-AF65-F5344CB8AC3E}">
        <p14:creationId xmlns:p14="http://schemas.microsoft.com/office/powerpoint/2010/main" val="60972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0043632-7A8B-5BBD-CE89-2B5950FBADBA}"/>
              </a:ext>
            </a:extLst>
          </p:cNvPr>
          <p:cNvSpPr>
            <a:spLocks noGrp="1"/>
          </p:cNvSpPr>
          <p:nvPr>
            <p:ph type="title"/>
          </p:nvPr>
        </p:nvSpPr>
        <p:spPr>
          <a:xfrm>
            <a:off x="844550" y="1824038"/>
            <a:ext cx="10515600" cy="776287"/>
          </a:xfrm>
        </p:spPr>
        <p:txBody>
          <a:bodyPr>
            <a:normAutofit fontScale="90000"/>
          </a:bodyPr>
          <a:lstStyle/>
          <a:p>
            <a:pPr algn="ctr"/>
            <a:r>
              <a:rPr lang="en-US" b="0" dirty="0"/>
              <a:t>Create Database</a:t>
            </a:r>
          </a:p>
        </p:txBody>
      </p:sp>
      <p:sp>
        <p:nvSpPr>
          <p:cNvPr id="7" name="Text Placeholder 6">
            <a:extLst>
              <a:ext uri="{FF2B5EF4-FFF2-40B4-BE49-F238E27FC236}">
                <a16:creationId xmlns:a16="http://schemas.microsoft.com/office/drawing/2014/main" id="{0E4CDA00-6981-DE34-31AE-1E229297FA5A}"/>
              </a:ext>
            </a:extLst>
          </p:cNvPr>
          <p:cNvSpPr>
            <a:spLocks noGrp="1"/>
          </p:cNvSpPr>
          <p:nvPr>
            <p:ph type="body" idx="1"/>
          </p:nvPr>
        </p:nvSpPr>
        <p:spPr>
          <a:xfrm>
            <a:off x="831850" y="2686050"/>
            <a:ext cx="10515600" cy="2087563"/>
          </a:xfrm>
        </p:spPr>
        <p:txBody>
          <a:bodyPr/>
          <a:lstStyle/>
          <a:p>
            <a:pPr marL="342900" indent="-342900">
              <a:buFont typeface="Arial" panose="020B0604020202020204" pitchFamily="34" charset="0"/>
              <a:buChar char="•"/>
            </a:pPr>
            <a:r>
              <a:rPr lang="en-US" dirty="0"/>
              <a:t>Create project database using MySQL</a:t>
            </a:r>
          </a:p>
          <a:p>
            <a:pPr marL="342900" indent="-342900">
              <a:buFont typeface="Arial" panose="020B0604020202020204" pitchFamily="34" charset="0"/>
              <a:buChar char="•"/>
            </a:pPr>
            <a:r>
              <a:rPr lang="en-US" dirty="0"/>
              <a:t>Modify existing </a:t>
            </a:r>
            <a:r>
              <a:rPr lang="en-US" dirty="0" err="1"/>
              <a:t>DataIO</a:t>
            </a:r>
            <a:r>
              <a:rPr lang="en-US" dirty="0"/>
              <a:t> Class to read and write to the database instead of txt file.</a:t>
            </a:r>
          </a:p>
          <a:p>
            <a:pPr marL="342900" indent="-342900">
              <a:buFont typeface="Arial" panose="020B0604020202020204" pitchFamily="34" charset="0"/>
              <a:buChar char="•"/>
            </a:pPr>
            <a:r>
              <a:rPr lang="en-US" dirty="0"/>
              <a:t>Import appropriate driver to allow communication to the database</a:t>
            </a:r>
          </a:p>
          <a:p>
            <a:endParaRPr lang="en-US" dirty="0"/>
          </a:p>
          <a:p>
            <a:endParaRPr lang="en-US" dirty="0"/>
          </a:p>
        </p:txBody>
      </p:sp>
      <p:sp>
        <p:nvSpPr>
          <p:cNvPr id="3" name="Slide Number Placeholder 2">
            <a:extLst>
              <a:ext uri="{FF2B5EF4-FFF2-40B4-BE49-F238E27FC236}">
                <a16:creationId xmlns:a16="http://schemas.microsoft.com/office/drawing/2014/main" id="{69D3C0C3-3977-491A-FF5C-6051A18A754D}"/>
              </a:ext>
            </a:extLst>
          </p:cNvPr>
          <p:cNvSpPr>
            <a:spLocks noGrp="1"/>
          </p:cNvSpPr>
          <p:nvPr>
            <p:ph type="sldNum" sz="quarter" idx="12"/>
          </p:nvPr>
        </p:nvSpPr>
        <p:spPr/>
        <p:txBody>
          <a:bodyPr/>
          <a:lstStyle/>
          <a:p>
            <a:fld id="{03DC2DEF-D2FE-4B45-ABA4-9F153FD1C98A}" type="slidenum">
              <a:rPr lang="en-US" smtClean="0"/>
              <a:t>13</a:t>
            </a:fld>
            <a:endParaRPr lang="en-US" dirty="0"/>
          </a:p>
        </p:txBody>
      </p:sp>
    </p:spTree>
    <p:extLst>
      <p:ext uri="{BB962C8B-B14F-4D97-AF65-F5344CB8AC3E}">
        <p14:creationId xmlns:p14="http://schemas.microsoft.com/office/powerpoint/2010/main" val="478734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E961-F9C1-535E-1497-3359B38857A5}"/>
              </a:ext>
            </a:extLst>
          </p:cNvPr>
          <p:cNvSpPr>
            <a:spLocks noGrp="1"/>
          </p:cNvSpPr>
          <p:nvPr>
            <p:ph type="title"/>
          </p:nvPr>
        </p:nvSpPr>
        <p:spPr>
          <a:xfrm>
            <a:off x="371475" y="260351"/>
            <a:ext cx="11520487" cy="758824"/>
          </a:xfrm>
        </p:spPr>
        <p:txBody>
          <a:bodyPr anchor="ctr">
            <a:normAutofit/>
          </a:bodyPr>
          <a:lstStyle/>
          <a:p>
            <a:r>
              <a:rPr lang="en-US" b="0" dirty="0"/>
              <a:t>Read and write to SQL database</a:t>
            </a:r>
            <a:endParaRPr lang="en-US" b="0"/>
          </a:p>
        </p:txBody>
      </p:sp>
      <p:sp>
        <p:nvSpPr>
          <p:cNvPr id="3" name="Slide Number Placeholder 2">
            <a:extLst>
              <a:ext uri="{FF2B5EF4-FFF2-40B4-BE49-F238E27FC236}">
                <a16:creationId xmlns:a16="http://schemas.microsoft.com/office/drawing/2014/main" id="{F50E5D3C-2118-D4CE-814B-E585BFAC78D2}"/>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14</a:t>
            </a:fld>
            <a:endParaRPr lang="en-US" sz="800"/>
          </a:p>
        </p:txBody>
      </p:sp>
      <p:pic>
        <p:nvPicPr>
          <p:cNvPr id="7" name="Picture 6">
            <a:extLst>
              <a:ext uri="{FF2B5EF4-FFF2-40B4-BE49-F238E27FC236}">
                <a16:creationId xmlns:a16="http://schemas.microsoft.com/office/drawing/2014/main" id="{73A96C58-B2C3-BD81-1F48-01F5B9F49AA8}"/>
              </a:ext>
            </a:extLst>
          </p:cNvPr>
          <p:cNvPicPr>
            <a:picLocks noChangeAspect="1"/>
          </p:cNvPicPr>
          <p:nvPr/>
        </p:nvPicPr>
        <p:blipFill rotWithShape="1">
          <a:blip r:embed="rId2"/>
          <a:srcRect t="31541" r="2" b="2"/>
          <a:stretch/>
        </p:blipFill>
        <p:spPr>
          <a:xfrm>
            <a:off x="371475" y="1233487"/>
            <a:ext cx="5572125" cy="4065343"/>
          </a:xfrm>
          <a:prstGeom prst="rect">
            <a:avLst/>
          </a:prstGeom>
          <a:noFill/>
        </p:spPr>
      </p:pic>
      <p:pic>
        <p:nvPicPr>
          <p:cNvPr id="12" name="Picture 11">
            <a:extLst>
              <a:ext uri="{FF2B5EF4-FFF2-40B4-BE49-F238E27FC236}">
                <a16:creationId xmlns:a16="http://schemas.microsoft.com/office/drawing/2014/main" id="{32E8BEBD-9E18-5F10-EAE2-7CAFCF486B43}"/>
              </a:ext>
            </a:extLst>
          </p:cNvPr>
          <p:cNvPicPr>
            <a:picLocks noChangeAspect="1"/>
          </p:cNvPicPr>
          <p:nvPr/>
        </p:nvPicPr>
        <p:blipFill rotWithShape="1">
          <a:blip r:embed="rId3"/>
          <a:srcRect r="-2" b="23526"/>
          <a:stretch/>
        </p:blipFill>
        <p:spPr>
          <a:xfrm>
            <a:off x="6319837" y="2227263"/>
            <a:ext cx="5572125" cy="3973512"/>
          </a:xfrm>
          <a:prstGeom prst="rect">
            <a:avLst/>
          </a:prstGeom>
          <a:noFill/>
        </p:spPr>
      </p:pic>
      <p:sp>
        <p:nvSpPr>
          <p:cNvPr id="17" name="Text Placeholder 5">
            <a:extLst>
              <a:ext uri="{FF2B5EF4-FFF2-40B4-BE49-F238E27FC236}">
                <a16:creationId xmlns:a16="http://schemas.microsoft.com/office/drawing/2014/main" id="{FECD6FE0-4B2F-C750-4322-7E142242F8CC}"/>
              </a:ext>
            </a:extLst>
          </p:cNvPr>
          <p:cNvSpPr>
            <a:spLocks noGrp="1"/>
          </p:cNvSpPr>
          <p:nvPr>
            <p:ph type="body" sz="quarter" idx="15"/>
          </p:nvPr>
        </p:nvSpPr>
        <p:spPr>
          <a:xfrm>
            <a:off x="534987" y="5421313"/>
            <a:ext cx="5245100" cy="670554"/>
          </a:xfrm>
        </p:spPr>
        <p:txBody>
          <a:bodyPr/>
          <a:lstStyle/>
          <a:p>
            <a:r>
              <a:rPr lang="en-US" dirty="0"/>
              <a:t>Data base connection</a:t>
            </a:r>
          </a:p>
        </p:txBody>
      </p:sp>
      <p:sp>
        <p:nvSpPr>
          <p:cNvPr id="19" name="Text Placeholder 6">
            <a:extLst>
              <a:ext uri="{FF2B5EF4-FFF2-40B4-BE49-F238E27FC236}">
                <a16:creationId xmlns:a16="http://schemas.microsoft.com/office/drawing/2014/main" id="{D02F7E87-7DF9-ADFF-CA6C-61F3801E0ADF}"/>
              </a:ext>
            </a:extLst>
          </p:cNvPr>
          <p:cNvSpPr>
            <a:spLocks noGrp="1"/>
          </p:cNvSpPr>
          <p:nvPr>
            <p:ph type="body" sz="quarter" idx="16"/>
          </p:nvPr>
        </p:nvSpPr>
        <p:spPr>
          <a:xfrm>
            <a:off x="6483348" y="1342395"/>
            <a:ext cx="5245100" cy="711200"/>
          </a:xfrm>
        </p:spPr>
        <p:txBody>
          <a:bodyPr/>
          <a:lstStyle/>
          <a:p>
            <a:r>
              <a:rPr lang="en-US" dirty="0"/>
              <a:t>Create Simple SQL database</a:t>
            </a:r>
          </a:p>
        </p:txBody>
      </p:sp>
    </p:spTree>
    <p:extLst>
      <p:ext uri="{BB962C8B-B14F-4D97-AF65-F5344CB8AC3E}">
        <p14:creationId xmlns:p14="http://schemas.microsoft.com/office/powerpoint/2010/main" val="243339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1564B9-1021-A261-6B54-7E71208D488C}"/>
              </a:ext>
            </a:extLst>
          </p:cNvPr>
          <p:cNvSpPr>
            <a:spLocks noGrp="1"/>
          </p:cNvSpPr>
          <p:nvPr>
            <p:ph type="title"/>
          </p:nvPr>
        </p:nvSpPr>
        <p:spPr>
          <a:xfrm>
            <a:off x="838200" y="1874385"/>
            <a:ext cx="10515600" cy="887866"/>
          </a:xfrm>
        </p:spPr>
        <p:txBody>
          <a:bodyPr>
            <a:normAutofit fontScale="90000"/>
          </a:bodyPr>
          <a:lstStyle/>
          <a:p>
            <a:pPr algn="ctr"/>
            <a:r>
              <a:rPr lang="en-US" b="0" dirty="0"/>
              <a:t>Challenges</a:t>
            </a:r>
          </a:p>
        </p:txBody>
      </p:sp>
      <p:sp>
        <p:nvSpPr>
          <p:cNvPr id="7" name="Text Placeholder 6">
            <a:extLst>
              <a:ext uri="{FF2B5EF4-FFF2-40B4-BE49-F238E27FC236}">
                <a16:creationId xmlns:a16="http://schemas.microsoft.com/office/drawing/2014/main" id="{1E1DA67D-5A00-08F9-1E2F-A2ABE0A970E8}"/>
              </a:ext>
            </a:extLst>
          </p:cNvPr>
          <p:cNvSpPr>
            <a:spLocks noGrp="1"/>
          </p:cNvSpPr>
          <p:nvPr>
            <p:ph type="body" idx="1"/>
          </p:nvPr>
        </p:nvSpPr>
        <p:spPr>
          <a:xfrm>
            <a:off x="838200" y="2686050"/>
            <a:ext cx="10515600" cy="2200275"/>
          </a:xfrm>
        </p:spPr>
        <p:txBody>
          <a:bodyPr>
            <a:normAutofit/>
          </a:bodyPr>
          <a:lstStyle/>
          <a:p>
            <a:pPr marL="342900" indent="-342900">
              <a:buFont typeface="Arial" panose="020B0604020202020204" pitchFamily="34" charset="0"/>
              <a:buChar char="•"/>
            </a:pPr>
            <a:r>
              <a:rPr lang="en-US" dirty="0">
                <a:latin typeface="Amasis MT Pro Light" panose="02040304050005020304" pitchFamily="18" charset="0"/>
              </a:rPr>
              <a:t>Java code is case-sensitive and does not support features like pointers. </a:t>
            </a:r>
          </a:p>
          <a:p>
            <a:pPr marL="342900" indent="-342900">
              <a:buFont typeface="Arial" panose="020B0604020202020204" pitchFamily="34" charset="0"/>
              <a:buChar char="•"/>
            </a:pPr>
            <a:r>
              <a:rPr lang="en-US" dirty="0">
                <a:latin typeface="Amasis MT Pro Light" panose="02040304050005020304" pitchFamily="18" charset="0"/>
              </a:rPr>
              <a:t>Some errors required debugging and a fair amount of research to correct.</a:t>
            </a:r>
          </a:p>
          <a:p>
            <a:pPr marL="342900" indent="-342900">
              <a:buFont typeface="Arial" panose="020B0604020202020204" pitchFamily="34" charset="0"/>
              <a:buChar char="•"/>
            </a:pPr>
            <a:r>
              <a:rPr lang="en-US" dirty="0">
                <a:latin typeface="Amasis MT Pro Light" panose="02040304050005020304" pitchFamily="18" charset="0"/>
              </a:rPr>
              <a:t>Error handling </a:t>
            </a:r>
            <a:r>
              <a:rPr lang="en-US" dirty="0" err="1">
                <a:latin typeface="Amasis MT Pro Light" panose="02040304050005020304" pitchFamily="18" charset="0"/>
              </a:rPr>
              <a:t>IOException</a:t>
            </a:r>
            <a:r>
              <a:rPr lang="en-US" dirty="0">
                <a:latin typeface="Amasis MT Pro Light" panose="02040304050005020304" pitchFamily="18" charset="0"/>
              </a:rPr>
              <a:t> became a requirement using Try Catch statements.</a:t>
            </a:r>
          </a:p>
          <a:p>
            <a:pPr marL="342900" indent="-342900">
              <a:buFont typeface="Arial" panose="020B0604020202020204" pitchFamily="34" charset="0"/>
              <a:buChar char="•"/>
            </a:pPr>
            <a:r>
              <a:rPr lang="en-US" dirty="0">
                <a:latin typeface="Amasis MT Pro Light" panose="02040304050005020304" pitchFamily="18" charset="0"/>
              </a:rPr>
              <a:t>Alignment issues can be problematic and require trial and error.</a:t>
            </a:r>
          </a:p>
          <a:p>
            <a:endParaRPr lang="en-US" dirty="0"/>
          </a:p>
        </p:txBody>
      </p:sp>
      <p:sp>
        <p:nvSpPr>
          <p:cNvPr id="3" name="Slide Number Placeholder 2">
            <a:extLst>
              <a:ext uri="{FF2B5EF4-FFF2-40B4-BE49-F238E27FC236}">
                <a16:creationId xmlns:a16="http://schemas.microsoft.com/office/drawing/2014/main" id="{7E0EC551-2863-95F4-2191-507357B8B622}"/>
              </a:ext>
            </a:extLst>
          </p:cNvPr>
          <p:cNvSpPr>
            <a:spLocks noGrp="1"/>
          </p:cNvSpPr>
          <p:nvPr>
            <p:ph type="sldNum" sz="quarter" idx="12"/>
          </p:nvPr>
        </p:nvSpPr>
        <p:spPr/>
        <p:txBody>
          <a:bodyPr/>
          <a:lstStyle/>
          <a:p>
            <a:fld id="{03DC2DEF-D2FE-4B45-ABA4-9F153FD1C98A}" type="slidenum">
              <a:rPr lang="en-US" smtClean="0"/>
              <a:t>15</a:t>
            </a:fld>
            <a:endParaRPr lang="en-US" dirty="0"/>
          </a:p>
        </p:txBody>
      </p:sp>
    </p:spTree>
    <p:extLst>
      <p:ext uri="{BB962C8B-B14F-4D97-AF65-F5344CB8AC3E}">
        <p14:creationId xmlns:p14="http://schemas.microsoft.com/office/powerpoint/2010/main" val="1091108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FC61-B888-17F7-DD65-C4A697DA00CB}"/>
              </a:ext>
            </a:extLst>
          </p:cNvPr>
          <p:cNvSpPr>
            <a:spLocks noGrp="1"/>
          </p:cNvSpPr>
          <p:nvPr>
            <p:ph type="title"/>
          </p:nvPr>
        </p:nvSpPr>
        <p:spPr>
          <a:xfrm>
            <a:off x="838200" y="1826760"/>
            <a:ext cx="10515600" cy="887866"/>
          </a:xfrm>
        </p:spPr>
        <p:txBody>
          <a:bodyPr>
            <a:normAutofit fontScale="90000"/>
          </a:bodyPr>
          <a:lstStyle/>
          <a:p>
            <a:pPr algn="ctr"/>
            <a:r>
              <a:rPr lang="en-US" b="0" dirty="0"/>
              <a:t>Conclusion</a:t>
            </a:r>
          </a:p>
        </p:txBody>
      </p:sp>
      <p:sp>
        <p:nvSpPr>
          <p:cNvPr id="3" name="Text Placeholder 2">
            <a:extLst>
              <a:ext uri="{FF2B5EF4-FFF2-40B4-BE49-F238E27FC236}">
                <a16:creationId xmlns:a16="http://schemas.microsoft.com/office/drawing/2014/main" id="{E5AA0DEC-5FD4-D38D-0BCF-12F1F667E3C0}"/>
              </a:ext>
            </a:extLst>
          </p:cNvPr>
          <p:cNvSpPr>
            <a:spLocks noGrp="1"/>
          </p:cNvSpPr>
          <p:nvPr>
            <p:ph type="body" idx="1"/>
          </p:nvPr>
        </p:nvSpPr>
        <p:spPr>
          <a:xfrm>
            <a:off x="838200" y="2786970"/>
            <a:ext cx="10515600" cy="2261279"/>
          </a:xfrm>
        </p:spPr>
        <p:txBody>
          <a:bodyPr>
            <a:normAutofit/>
          </a:bodyPr>
          <a:lstStyle/>
          <a:p>
            <a:r>
              <a:rPr lang="en-US" dirty="0">
                <a:latin typeface="Amasis MT Pro Light" panose="02040304050005020304" pitchFamily="18" charset="0"/>
              </a:rPr>
              <a:t>Over the past few years, I have gained proficiency in various programming languages, including Python, C#, and </a:t>
            </a:r>
            <a:r>
              <a:rPr lang="en-US" dirty="0" err="1">
                <a:latin typeface="Amasis MT Pro Light" panose="02040304050005020304" pitchFamily="18" charset="0"/>
              </a:rPr>
              <a:t>MsSQL</a:t>
            </a:r>
            <a:r>
              <a:rPr lang="en-US" dirty="0">
                <a:latin typeface="Amasis MT Pro Light" panose="02040304050005020304" pitchFamily="18" charset="0"/>
              </a:rPr>
              <a:t>. Among these, I find Java to be exceptionally adaptable and robust, suitable for a wide range of development scenarios. Interestingly, Java shares some syntactical similarities with C#, which can significantly ease the transition between the two languages and reduce the learning curve.</a:t>
            </a:r>
          </a:p>
        </p:txBody>
      </p:sp>
      <p:sp>
        <p:nvSpPr>
          <p:cNvPr id="4" name="Slide Number Placeholder 3">
            <a:extLst>
              <a:ext uri="{FF2B5EF4-FFF2-40B4-BE49-F238E27FC236}">
                <a16:creationId xmlns:a16="http://schemas.microsoft.com/office/drawing/2014/main" id="{29E5EE97-7360-80C1-F7B7-C6135DA67803}"/>
              </a:ext>
            </a:extLst>
          </p:cNvPr>
          <p:cNvSpPr>
            <a:spLocks noGrp="1"/>
          </p:cNvSpPr>
          <p:nvPr>
            <p:ph type="sldNum" sz="quarter" idx="12"/>
          </p:nvPr>
        </p:nvSpPr>
        <p:spPr/>
        <p:txBody>
          <a:bodyPr/>
          <a:lstStyle/>
          <a:p>
            <a:fld id="{03DC2DEF-D2FE-4B45-ABA4-9F153FD1C98A}" type="slidenum">
              <a:rPr lang="en-US" smtClean="0"/>
              <a:t>16</a:t>
            </a:fld>
            <a:endParaRPr lang="en-US" dirty="0"/>
          </a:p>
        </p:txBody>
      </p:sp>
    </p:spTree>
    <p:extLst>
      <p:ext uri="{BB962C8B-B14F-4D97-AF65-F5344CB8AC3E}">
        <p14:creationId xmlns:p14="http://schemas.microsoft.com/office/powerpoint/2010/main" val="375509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79FA4EB-0687-200B-43D8-8354D5453C6E}"/>
              </a:ext>
            </a:extLst>
          </p:cNvPr>
          <p:cNvSpPr>
            <a:spLocks noGrp="1"/>
          </p:cNvSpPr>
          <p:nvPr>
            <p:ph type="title"/>
          </p:nvPr>
        </p:nvSpPr>
        <p:spPr>
          <a:xfrm>
            <a:off x="831850" y="1740570"/>
            <a:ext cx="10515600" cy="1500187"/>
          </a:xfrm>
        </p:spPr>
        <p:txBody>
          <a:bodyPr/>
          <a:lstStyle/>
          <a:p>
            <a:pPr algn="ctr"/>
            <a:r>
              <a:rPr lang="en-US" b="0" dirty="0"/>
              <a:t>Introduction</a:t>
            </a:r>
          </a:p>
        </p:txBody>
      </p:sp>
      <p:sp>
        <p:nvSpPr>
          <p:cNvPr id="8" name="Text Placeholder 7">
            <a:extLst>
              <a:ext uri="{FF2B5EF4-FFF2-40B4-BE49-F238E27FC236}">
                <a16:creationId xmlns:a16="http://schemas.microsoft.com/office/drawing/2014/main" id="{0AFAF300-3445-680A-2DB9-0E62C708EB5A}"/>
              </a:ext>
            </a:extLst>
          </p:cNvPr>
          <p:cNvSpPr>
            <a:spLocks noGrp="1"/>
          </p:cNvSpPr>
          <p:nvPr>
            <p:ph type="body" idx="1"/>
          </p:nvPr>
        </p:nvSpPr>
        <p:spPr>
          <a:xfrm>
            <a:off x="831850" y="2903566"/>
            <a:ext cx="10515600" cy="2069878"/>
          </a:xfrm>
        </p:spPr>
        <p:txBody>
          <a:bodyPr>
            <a:normAutofit fontScale="92500" lnSpcReduction="10000"/>
          </a:bodyPr>
          <a:lstStyle/>
          <a:p>
            <a:r>
              <a:rPr lang="en-US" dirty="0">
                <a:latin typeface="Amasis MT Pro Light" panose="02040304050005020304" pitchFamily="18" charset="0"/>
              </a:rPr>
              <a:t>Java is a versatile, object-oriented programming language widely used for developing high-performance enterprise software and mobile applications. Its platform independence, strong memory management, and extensive libraries and APIs make it ideal for creating complex applications. In the following presentation, I outline the steps I took to create a GUI application for a prospective landscaping client. This includes understanding the client’s needs, designing a user-friendly interface, and implementing the required functionalities, showcasing Java’s practical applications.</a:t>
            </a:r>
          </a:p>
        </p:txBody>
      </p:sp>
    </p:spTree>
    <p:extLst>
      <p:ext uri="{BB962C8B-B14F-4D97-AF65-F5344CB8AC3E}">
        <p14:creationId xmlns:p14="http://schemas.microsoft.com/office/powerpoint/2010/main" val="1298516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58016-DB5F-1CF5-37A2-25D9CADEA196}"/>
              </a:ext>
            </a:extLst>
          </p:cNvPr>
          <p:cNvSpPr>
            <a:spLocks noGrp="1"/>
          </p:cNvSpPr>
          <p:nvPr>
            <p:ph type="title"/>
          </p:nvPr>
        </p:nvSpPr>
        <p:spPr>
          <a:xfrm>
            <a:off x="838200" y="2075107"/>
            <a:ext cx="10515600" cy="924572"/>
          </a:xfrm>
        </p:spPr>
        <p:txBody>
          <a:bodyPr/>
          <a:lstStyle/>
          <a:p>
            <a:pPr algn="ctr"/>
            <a:r>
              <a:rPr lang="en-US" b="0"/>
              <a:t>Design phase</a:t>
            </a:r>
            <a:endParaRPr lang="en-US" b="0" dirty="0"/>
          </a:p>
        </p:txBody>
      </p:sp>
      <p:sp>
        <p:nvSpPr>
          <p:cNvPr id="3" name="Text Placeholder 2">
            <a:extLst>
              <a:ext uri="{FF2B5EF4-FFF2-40B4-BE49-F238E27FC236}">
                <a16:creationId xmlns:a16="http://schemas.microsoft.com/office/drawing/2014/main" id="{09987D0B-03B4-BEBF-5643-5A9F9EA60B8E}"/>
              </a:ext>
            </a:extLst>
          </p:cNvPr>
          <p:cNvSpPr>
            <a:spLocks noGrp="1"/>
          </p:cNvSpPr>
          <p:nvPr>
            <p:ph type="body" idx="1"/>
          </p:nvPr>
        </p:nvSpPr>
        <p:spPr>
          <a:xfrm>
            <a:off x="838200" y="2999679"/>
            <a:ext cx="10515600" cy="2285999"/>
          </a:xfrm>
        </p:spPr>
        <p:txBody>
          <a:bodyPr/>
          <a:lstStyle/>
          <a:p>
            <a:pPr marL="342900" indent="-342900">
              <a:buFont typeface="Arial" panose="020B0604020202020204" pitchFamily="34" charset="0"/>
              <a:buChar char="•"/>
            </a:pPr>
            <a:r>
              <a:rPr lang="en-US">
                <a:latin typeface="Amasis MT Pro Light" panose="02040304050005020304" pitchFamily="18" charset="0"/>
              </a:rPr>
              <a:t>The design phase is critical to saving time.</a:t>
            </a:r>
          </a:p>
          <a:p>
            <a:pPr marL="342900" indent="-342900">
              <a:buFont typeface="Arial" panose="020B0604020202020204" pitchFamily="34" charset="0"/>
              <a:buChar char="•"/>
            </a:pPr>
            <a:r>
              <a:rPr lang="en-US">
                <a:latin typeface="Amasis MT Pro Light" panose="02040304050005020304" pitchFamily="18" charset="0"/>
              </a:rPr>
              <a:t>The client can view the documents and modify changes early in the project.</a:t>
            </a:r>
          </a:p>
          <a:p>
            <a:pPr marL="342900" indent="-342900">
              <a:buFont typeface="Arial" panose="020B0604020202020204" pitchFamily="34" charset="0"/>
              <a:buChar char="•"/>
            </a:pPr>
            <a:r>
              <a:rPr lang="en-US">
                <a:latin typeface="Amasis MT Pro Light" panose="02040304050005020304" pitchFamily="18" charset="0"/>
              </a:rPr>
              <a:t>Wireframe diagram provides a basic outline and target to achieve. </a:t>
            </a:r>
          </a:p>
          <a:p>
            <a:pPr marL="342900" indent="-342900">
              <a:buFont typeface="Arial" panose="020B0604020202020204" pitchFamily="34" charset="0"/>
              <a:buChar char="•"/>
            </a:pPr>
            <a:r>
              <a:rPr lang="en-US">
                <a:latin typeface="Amasis MT Pro Light" panose="02040304050005020304" pitchFamily="18" charset="0"/>
              </a:rPr>
              <a:t>UML Class diagram provides the structure for our application.</a:t>
            </a:r>
          </a:p>
          <a:p>
            <a:endParaRPr lang="en-US" dirty="0"/>
          </a:p>
        </p:txBody>
      </p:sp>
      <p:sp>
        <p:nvSpPr>
          <p:cNvPr id="4" name="Slide Number Placeholder 3">
            <a:extLst>
              <a:ext uri="{FF2B5EF4-FFF2-40B4-BE49-F238E27FC236}">
                <a16:creationId xmlns:a16="http://schemas.microsoft.com/office/drawing/2014/main" id="{D462B27E-B0DB-86AC-DDE6-74A05470C4F7}"/>
              </a:ext>
            </a:extLst>
          </p:cNvPr>
          <p:cNvSpPr>
            <a:spLocks noGrp="1"/>
          </p:cNvSpPr>
          <p:nvPr>
            <p:ph type="sldNum" sz="quarter" idx="12"/>
          </p:nvPr>
        </p:nvSpPr>
        <p:spPr/>
        <p:txBody>
          <a:bodyPr/>
          <a:lstStyle/>
          <a:p>
            <a:fld id="{03DC2DEF-D2FE-4B45-ABA4-9F153FD1C98A}" type="slidenum">
              <a:rPr lang="en-US" smtClean="0"/>
              <a:t>3</a:t>
            </a:fld>
            <a:endParaRPr lang="en-US" dirty="0"/>
          </a:p>
        </p:txBody>
      </p:sp>
    </p:spTree>
    <p:extLst>
      <p:ext uri="{BB962C8B-B14F-4D97-AF65-F5344CB8AC3E}">
        <p14:creationId xmlns:p14="http://schemas.microsoft.com/office/powerpoint/2010/main" val="1611171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899F52-BE24-946D-8371-D372FAEE346D}"/>
              </a:ext>
            </a:extLst>
          </p:cNvPr>
          <p:cNvSpPr>
            <a:spLocks noGrp="1"/>
          </p:cNvSpPr>
          <p:nvPr>
            <p:ph type="title"/>
          </p:nvPr>
        </p:nvSpPr>
        <p:spPr/>
        <p:txBody>
          <a:bodyPr/>
          <a:lstStyle/>
          <a:p>
            <a:r>
              <a:rPr lang="en-US" b="0" dirty="0"/>
              <a:t>Wireframe Diagram</a:t>
            </a:r>
          </a:p>
        </p:txBody>
      </p:sp>
      <p:pic>
        <p:nvPicPr>
          <p:cNvPr id="16" name="Content Placeholder 15" descr="A screenshot of a computer&#10;&#10;Description automatically generated">
            <a:extLst>
              <a:ext uri="{FF2B5EF4-FFF2-40B4-BE49-F238E27FC236}">
                <a16:creationId xmlns:a16="http://schemas.microsoft.com/office/drawing/2014/main" id="{192336E7-6615-CA90-ECAF-936D95902201}"/>
              </a:ext>
            </a:extLst>
          </p:cNvPr>
          <p:cNvPicPr>
            <a:picLocks noGrp="1" noChangeAspect="1"/>
          </p:cNvPicPr>
          <p:nvPr>
            <p:ph type="chart" sz="quarter" idx="13"/>
          </p:nvPr>
        </p:nvPicPr>
        <p:blipFill>
          <a:blip r:embed="rId2"/>
          <a:stretch>
            <a:fillRect/>
          </a:stretch>
        </p:blipFill>
        <p:spPr>
          <a:xfrm>
            <a:off x="4900613" y="1604361"/>
            <a:ext cx="6991350" cy="4225541"/>
          </a:xfrm>
        </p:spPr>
      </p:pic>
      <p:sp>
        <p:nvSpPr>
          <p:cNvPr id="18" name="Text Placeholder 17">
            <a:extLst>
              <a:ext uri="{FF2B5EF4-FFF2-40B4-BE49-F238E27FC236}">
                <a16:creationId xmlns:a16="http://schemas.microsoft.com/office/drawing/2014/main" id="{8F4B7222-E17B-2048-9C2E-5DD864D4CA89}"/>
              </a:ext>
            </a:extLst>
          </p:cNvPr>
          <p:cNvSpPr>
            <a:spLocks noGrp="1"/>
          </p:cNvSpPr>
          <p:nvPr>
            <p:ph type="body" sz="quarter" idx="14"/>
          </p:nvPr>
        </p:nvSpPr>
        <p:spPr/>
        <p:txBody>
          <a:bodyPr/>
          <a:lstStyle/>
          <a:p>
            <a:r>
              <a:rPr lang="en-US" dirty="0">
                <a:latin typeface="Amasis MT Pro Light" panose="02040304050005020304" pitchFamily="18" charset="0"/>
              </a:rPr>
              <a:t>GUI design using Visio</a:t>
            </a:r>
          </a:p>
          <a:p>
            <a:r>
              <a:rPr lang="en-US" dirty="0">
                <a:latin typeface="Amasis MT Pro Light" panose="02040304050005020304" pitchFamily="18" charset="0"/>
              </a:rPr>
              <a:t>Component layout to be used</a:t>
            </a:r>
          </a:p>
          <a:p>
            <a:r>
              <a:rPr lang="en-US" dirty="0">
                <a:latin typeface="Amasis MT Pro Light" panose="02040304050005020304" pitchFamily="18" charset="0"/>
              </a:rPr>
              <a:t>Layout for the screens </a:t>
            </a:r>
          </a:p>
          <a:p>
            <a:r>
              <a:rPr lang="en-US" dirty="0">
                <a:latin typeface="Amasis MT Pro Light" panose="02040304050005020304" pitchFamily="18" charset="0"/>
              </a:rPr>
              <a:t>Basic functions</a:t>
            </a:r>
          </a:p>
          <a:p>
            <a:pPr marL="0" indent="0">
              <a:buNone/>
            </a:pPr>
            <a:endParaRPr lang="en-US" dirty="0"/>
          </a:p>
          <a:p>
            <a:endParaRPr lang="en-US" dirty="0"/>
          </a:p>
        </p:txBody>
      </p:sp>
    </p:spTree>
    <p:extLst>
      <p:ext uri="{BB962C8B-B14F-4D97-AF65-F5344CB8AC3E}">
        <p14:creationId xmlns:p14="http://schemas.microsoft.com/office/powerpoint/2010/main" val="200912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71F7B-F554-1E58-2E44-2EE4691F2F2B}"/>
              </a:ext>
            </a:extLst>
          </p:cNvPr>
          <p:cNvSpPr>
            <a:spLocks noGrp="1"/>
          </p:cNvSpPr>
          <p:nvPr>
            <p:ph type="title"/>
          </p:nvPr>
        </p:nvSpPr>
        <p:spPr/>
        <p:txBody>
          <a:bodyPr/>
          <a:lstStyle/>
          <a:p>
            <a:r>
              <a:rPr lang="en-US" b="0" dirty="0"/>
              <a:t>UML Class Diagram </a:t>
            </a:r>
          </a:p>
        </p:txBody>
      </p:sp>
      <p:sp>
        <p:nvSpPr>
          <p:cNvPr id="4" name="Slide Number Placeholder 3">
            <a:extLst>
              <a:ext uri="{FF2B5EF4-FFF2-40B4-BE49-F238E27FC236}">
                <a16:creationId xmlns:a16="http://schemas.microsoft.com/office/drawing/2014/main" id="{AE73A4DD-8943-6306-892B-69142052F325}"/>
              </a:ext>
            </a:extLst>
          </p:cNvPr>
          <p:cNvSpPr>
            <a:spLocks noGrp="1"/>
          </p:cNvSpPr>
          <p:nvPr>
            <p:ph type="sldNum" sz="quarter" idx="12"/>
          </p:nvPr>
        </p:nvSpPr>
        <p:spPr/>
        <p:txBody>
          <a:bodyPr/>
          <a:lstStyle/>
          <a:p>
            <a:fld id="{03DC2DEF-D2FE-4B45-ABA4-9F153FD1C98A}" type="slidenum">
              <a:rPr lang="en-US" smtClean="0"/>
              <a:t>5</a:t>
            </a:fld>
            <a:endParaRPr lang="en-US" dirty="0"/>
          </a:p>
        </p:txBody>
      </p:sp>
      <p:pic>
        <p:nvPicPr>
          <p:cNvPr id="6" name="Content Placeholder 5" descr="A screenshot of a computer program&#10;&#10;Description automatically generated">
            <a:extLst>
              <a:ext uri="{FF2B5EF4-FFF2-40B4-BE49-F238E27FC236}">
                <a16:creationId xmlns:a16="http://schemas.microsoft.com/office/drawing/2014/main" id="{741FC43A-5D95-B15A-04BD-5D8E0E80D542}"/>
              </a:ext>
            </a:extLst>
          </p:cNvPr>
          <p:cNvPicPr>
            <a:picLocks noGrp="1" noChangeAspect="1"/>
          </p:cNvPicPr>
          <p:nvPr>
            <p:ph type="chart" sz="quarter" idx="13"/>
          </p:nvPr>
        </p:nvPicPr>
        <p:blipFill>
          <a:blip r:embed="rId2"/>
          <a:stretch/>
        </p:blipFill>
        <p:spPr>
          <a:xfrm>
            <a:off x="4942993" y="1788050"/>
            <a:ext cx="6906589" cy="3858163"/>
          </a:xfrm>
        </p:spPr>
      </p:pic>
      <p:sp>
        <p:nvSpPr>
          <p:cNvPr id="5" name="Text Placeholder 4">
            <a:extLst>
              <a:ext uri="{FF2B5EF4-FFF2-40B4-BE49-F238E27FC236}">
                <a16:creationId xmlns:a16="http://schemas.microsoft.com/office/drawing/2014/main" id="{2E13144F-5B53-CBF1-9115-20352EB010A5}"/>
              </a:ext>
            </a:extLst>
          </p:cNvPr>
          <p:cNvSpPr>
            <a:spLocks noGrp="1"/>
          </p:cNvSpPr>
          <p:nvPr>
            <p:ph type="body" sz="quarter" idx="14"/>
          </p:nvPr>
        </p:nvSpPr>
        <p:spPr/>
        <p:txBody>
          <a:bodyPr/>
          <a:lstStyle/>
          <a:p>
            <a:r>
              <a:rPr lang="en-US" dirty="0">
                <a:latin typeface="Amasis MT Pro Light" panose="02040304050005020304" pitchFamily="18" charset="0"/>
              </a:rPr>
              <a:t>Designing classes to be used</a:t>
            </a:r>
          </a:p>
          <a:p>
            <a:r>
              <a:rPr lang="en-US" dirty="0">
                <a:latin typeface="Amasis MT Pro Light" panose="02040304050005020304" pitchFamily="18" charset="0"/>
              </a:rPr>
              <a:t>Creating structure</a:t>
            </a:r>
          </a:p>
          <a:p>
            <a:r>
              <a:rPr lang="en-US" dirty="0">
                <a:latin typeface="Amasis MT Pro Light" panose="02040304050005020304" pitchFamily="18" charset="0"/>
              </a:rPr>
              <a:t>Determine public and private data</a:t>
            </a:r>
          </a:p>
          <a:p>
            <a:r>
              <a:rPr lang="en-US" dirty="0">
                <a:latin typeface="Amasis MT Pro Light" panose="02040304050005020304" pitchFamily="18" charset="0"/>
              </a:rPr>
              <a:t>Determine data types </a:t>
            </a:r>
          </a:p>
          <a:p>
            <a:r>
              <a:rPr lang="en-US" dirty="0">
                <a:latin typeface="Amasis MT Pro Light" panose="02040304050005020304" pitchFamily="18" charset="0"/>
              </a:rPr>
              <a:t>Determine basic methods</a:t>
            </a:r>
          </a:p>
        </p:txBody>
      </p:sp>
    </p:spTree>
    <p:extLst>
      <p:ext uri="{BB962C8B-B14F-4D97-AF65-F5344CB8AC3E}">
        <p14:creationId xmlns:p14="http://schemas.microsoft.com/office/powerpoint/2010/main" val="119295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6D410F4-AC3A-6933-4069-1F37CCC28C03}"/>
              </a:ext>
            </a:extLst>
          </p:cNvPr>
          <p:cNvSpPr>
            <a:spLocks noGrp="1"/>
          </p:cNvSpPr>
          <p:nvPr>
            <p:ph type="title"/>
          </p:nvPr>
        </p:nvSpPr>
        <p:spPr>
          <a:xfrm>
            <a:off x="831850" y="1626734"/>
            <a:ext cx="10515600" cy="878341"/>
          </a:xfrm>
        </p:spPr>
        <p:txBody>
          <a:bodyPr>
            <a:normAutofit fontScale="90000"/>
          </a:bodyPr>
          <a:lstStyle/>
          <a:p>
            <a:pPr algn="ctr"/>
            <a:r>
              <a:rPr lang="en-US" b="0" dirty="0"/>
              <a:t>Simple GUI Application</a:t>
            </a:r>
          </a:p>
        </p:txBody>
      </p:sp>
      <p:sp>
        <p:nvSpPr>
          <p:cNvPr id="9" name="Text Placeholder 8">
            <a:extLst>
              <a:ext uri="{FF2B5EF4-FFF2-40B4-BE49-F238E27FC236}">
                <a16:creationId xmlns:a16="http://schemas.microsoft.com/office/drawing/2014/main" id="{06A9383D-A646-9AD0-BC2C-0B0A18571D0E}"/>
              </a:ext>
            </a:extLst>
          </p:cNvPr>
          <p:cNvSpPr>
            <a:spLocks noGrp="1"/>
          </p:cNvSpPr>
          <p:nvPr>
            <p:ph type="body" idx="1"/>
          </p:nvPr>
        </p:nvSpPr>
        <p:spPr>
          <a:xfrm>
            <a:off x="831850" y="2505075"/>
            <a:ext cx="10515600" cy="1754188"/>
          </a:xfrm>
        </p:spPr>
        <p:txBody>
          <a:bodyPr/>
          <a:lstStyle/>
          <a:p>
            <a:r>
              <a:rPr lang="en-US" dirty="0">
                <a:latin typeface="Amasis MT Pro Light" panose="02040304050005020304" pitchFamily="18" charset="0"/>
              </a:rPr>
              <a:t>I have created a simple GUI with three tiers. The welcome tab presents landscape options for customers to choose from. On the information tab, customers can provide their details, calculate the order, and then submit it. Lastly, on the customer list tab, the client can retrieve customer information from the SQL database by making queries.</a:t>
            </a:r>
          </a:p>
        </p:txBody>
      </p:sp>
      <p:sp>
        <p:nvSpPr>
          <p:cNvPr id="3" name="Slide Number Placeholder 2">
            <a:extLst>
              <a:ext uri="{FF2B5EF4-FFF2-40B4-BE49-F238E27FC236}">
                <a16:creationId xmlns:a16="http://schemas.microsoft.com/office/drawing/2014/main" id="{650BE392-F75D-A99B-297B-A311B44EC973}"/>
              </a:ext>
            </a:extLst>
          </p:cNvPr>
          <p:cNvSpPr>
            <a:spLocks noGrp="1"/>
          </p:cNvSpPr>
          <p:nvPr>
            <p:ph type="sldNum" sz="quarter" idx="12"/>
          </p:nvPr>
        </p:nvSpPr>
        <p:spPr/>
        <p:txBody>
          <a:bodyPr/>
          <a:lstStyle/>
          <a:p>
            <a:fld id="{03DC2DEF-D2FE-4B45-ABA4-9F153FD1C98A}" type="slidenum">
              <a:rPr lang="en-US" smtClean="0"/>
              <a:t>6</a:t>
            </a:fld>
            <a:endParaRPr lang="en-US" dirty="0"/>
          </a:p>
        </p:txBody>
      </p:sp>
    </p:spTree>
    <p:extLst>
      <p:ext uri="{BB962C8B-B14F-4D97-AF65-F5344CB8AC3E}">
        <p14:creationId xmlns:p14="http://schemas.microsoft.com/office/powerpoint/2010/main" val="3428924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B548B7-398A-B967-7E48-9CAAC09ACF19}"/>
              </a:ext>
            </a:extLst>
          </p:cNvPr>
          <p:cNvSpPr>
            <a:spLocks noGrp="1"/>
          </p:cNvSpPr>
          <p:nvPr>
            <p:ph type="title"/>
          </p:nvPr>
        </p:nvSpPr>
        <p:spPr/>
        <p:txBody>
          <a:bodyPr/>
          <a:lstStyle/>
          <a:p>
            <a:r>
              <a:rPr lang="en-US" dirty="0"/>
              <a:t>Simple GUI</a:t>
            </a:r>
          </a:p>
        </p:txBody>
      </p:sp>
      <p:sp>
        <p:nvSpPr>
          <p:cNvPr id="4" name="Slide Number Placeholder 3">
            <a:extLst>
              <a:ext uri="{FF2B5EF4-FFF2-40B4-BE49-F238E27FC236}">
                <a16:creationId xmlns:a16="http://schemas.microsoft.com/office/drawing/2014/main" id="{D5E60A0B-5EAB-F6C1-52C0-4BAD8C3D22BA}"/>
              </a:ext>
            </a:extLst>
          </p:cNvPr>
          <p:cNvSpPr>
            <a:spLocks noGrp="1"/>
          </p:cNvSpPr>
          <p:nvPr>
            <p:ph type="sldNum" sz="quarter" idx="12"/>
          </p:nvPr>
        </p:nvSpPr>
        <p:spPr/>
        <p:txBody>
          <a:bodyPr/>
          <a:lstStyle/>
          <a:p>
            <a:fld id="{03DC2DEF-D2FE-4B45-ABA4-9F153FD1C98A}" type="slidenum">
              <a:rPr lang="en-US" smtClean="0"/>
              <a:t>7</a:t>
            </a:fld>
            <a:endParaRPr lang="en-US" dirty="0"/>
          </a:p>
        </p:txBody>
      </p:sp>
      <p:sp>
        <p:nvSpPr>
          <p:cNvPr id="7" name="Text Placeholder 6">
            <a:extLst>
              <a:ext uri="{FF2B5EF4-FFF2-40B4-BE49-F238E27FC236}">
                <a16:creationId xmlns:a16="http://schemas.microsoft.com/office/drawing/2014/main" id="{AFF0DAA8-70F2-59F7-F280-FA8E6E3765FA}"/>
              </a:ext>
            </a:extLst>
          </p:cNvPr>
          <p:cNvSpPr>
            <a:spLocks noGrp="1"/>
          </p:cNvSpPr>
          <p:nvPr>
            <p:ph type="body" sz="quarter" idx="14"/>
          </p:nvPr>
        </p:nvSpPr>
        <p:spPr/>
        <p:txBody>
          <a:bodyPr/>
          <a:lstStyle/>
          <a:p>
            <a:r>
              <a:rPr lang="en-US" dirty="0">
                <a:latin typeface="Amasis MT Pro Light" panose="02040304050005020304" pitchFamily="18" charset="0"/>
              </a:rPr>
              <a:t>Labels</a:t>
            </a:r>
          </a:p>
          <a:p>
            <a:r>
              <a:rPr lang="en-US" dirty="0">
                <a:latin typeface="Amasis MT Pro Light" panose="02040304050005020304" pitchFamily="18" charset="0"/>
              </a:rPr>
              <a:t>Text Fields </a:t>
            </a:r>
          </a:p>
          <a:p>
            <a:r>
              <a:rPr lang="en-US" dirty="0">
                <a:latin typeface="Amasis MT Pro Light" panose="02040304050005020304" pitchFamily="18" charset="0"/>
              </a:rPr>
              <a:t>Text Area</a:t>
            </a:r>
          </a:p>
          <a:p>
            <a:r>
              <a:rPr lang="en-US" dirty="0">
                <a:latin typeface="Amasis MT Pro Light" panose="02040304050005020304" pitchFamily="18" charset="0"/>
              </a:rPr>
              <a:t>Buttons </a:t>
            </a:r>
          </a:p>
          <a:p>
            <a:r>
              <a:rPr lang="en-US" dirty="0">
                <a:latin typeface="Amasis MT Pro Light" panose="02040304050005020304" pitchFamily="18" charset="0"/>
              </a:rPr>
              <a:t>Event handlers</a:t>
            </a:r>
          </a:p>
          <a:p>
            <a:endParaRPr lang="en-US" dirty="0"/>
          </a:p>
        </p:txBody>
      </p:sp>
      <p:pic>
        <p:nvPicPr>
          <p:cNvPr id="12" name="Picture 11">
            <a:extLst>
              <a:ext uri="{FF2B5EF4-FFF2-40B4-BE49-F238E27FC236}">
                <a16:creationId xmlns:a16="http://schemas.microsoft.com/office/drawing/2014/main" id="{4251A499-5501-AD4A-450B-09586016342B}"/>
              </a:ext>
            </a:extLst>
          </p:cNvPr>
          <p:cNvPicPr>
            <a:picLocks noChangeAspect="1"/>
          </p:cNvPicPr>
          <p:nvPr/>
        </p:nvPicPr>
        <p:blipFill>
          <a:blip r:embed="rId2"/>
          <a:stretch>
            <a:fillRect/>
          </a:stretch>
        </p:blipFill>
        <p:spPr>
          <a:xfrm>
            <a:off x="5030130" y="1339911"/>
            <a:ext cx="6488770" cy="4178177"/>
          </a:xfrm>
          <a:prstGeom prst="rect">
            <a:avLst/>
          </a:prstGeom>
        </p:spPr>
      </p:pic>
    </p:spTree>
    <p:extLst>
      <p:ext uri="{BB962C8B-B14F-4D97-AF65-F5344CB8AC3E}">
        <p14:creationId xmlns:p14="http://schemas.microsoft.com/office/powerpoint/2010/main" val="212213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3494C0-ABDD-4C4D-8C46-49B8F20CC7E9}"/>
              </a:ext>
            </a:extLst>
          </p:cNvPr>
          <p:cNvSpPr>
            <a:spLocks noGrp="1"/>
          </p:cNvSpPr>
          <p:nvPr>
            <p:ph type="title"/>
          </p:nvPr>
        </p:nvSpPr>
        <p:spPr/>
        <p:txBody>
          <a:bodyPr/>
          <a:lstStyle/>
          <a:p>
            <a:r>
              <a:rPr lang="en-US" dirty="0"/>
              <a:t>Event Code</a:t>
            </a:r>
          </a:p>
        </p:txBody>
      </p:sp>
      <p:sp>
        <p:nvSpPr>
          <p:cNvPr id="3" name="Slide Number Placeholder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a:lstStyle/>
          <a:p>
            <a:fld id="{03DC2DEF-D2FE-4B45-ABA4-9F153FD1C98A}" type="slidenum">
              <a:rPr lang="en-US" smtClean="0"/>
              <a:t>8</a:t>
            </a:fld>
            <a:endParaRPr lang="en-US" dirty="0"/>
          </a:p>
        </p:txBody>
      </p:sp>
      <p:sp>
        <p:nvSpPr>
          <p:cNvPr id="2" name="Text Placeholder 1">
            <a:extLst>
              <a:ext uri="{FF2B5EF4-FFF2-40B4-BE49-F238E27FC236}">
                <a16:creationId xmlns:a16="http://schemas.microsoft.com/office/drawing/2014/main" id="{7DD51AE8-B8C4-781F-2227-FF07E1579A8E}"/>
              </a:ext>
            </a:extLst>
          </p:cNvPr>
          <p:cNvSpPr>
            <a:spLocks noGrp="1"/>
          </p:cNvSpPr>
          <p:nvPr>
            <p:ph type="body" sz="quarter" idx="14"/>
          </p:nvPr>
        </p:nvSpPr>
        <p:spPr/>
        <p:txBody>
          <a:bodyPr/>
          <a:lstStyle/>
          <a:p>
            <a:r>
              <a:rPr lang="en-US" dirty="0">
                <a:latin typeface="Amasis MT Pro Light" panose="02040304050005020304" pitchFamily="18" charset="0"/>
              </a:rPr>
              <a:t>Code defined into methods </a:t>
            </a:r>
          </a:p>
          <a:p>
            <a:r>
              <a:rPr lang="en-US" dirty="0">
                <a:latin typeface="Amasis MT Pro Light" panose="02040304050005020304" pitchFamily="18" charset="0"/>
              </a:rPr>
              <a:t>Write once, run everywhere!</a:t>
            </a:r>
          </a:p>
          <a:p>
            <a:r>
              <a:rPr lang="en-US" dirty="0">
                <a:latin typeface="Amasis MT Pro Light" panose="02040304050005020304" pitchFamily="18" charset="0"/>
              </a:rPr>
              <a:t>Pull input from text fields</a:t>
            </a:r>
          </a:p>
          <a:p>
            <a:r>
              <a:rPr lang="en-US" dirty="0">
                <a:latin typeface="Amasis MT Pro Light" panose="02040304050005020304" pitchFamily="18" charset="0"/>
              </a:rPr>
              <a:t>Process input</a:t>
            </a:r>
          </a:p>
          <a:p>
            <a:r>
              <a:rPr lang="en-US" dirty="0">
                <a:latin typeface="Amasis MT Pro Light" panose="02040304050005020304" pitchFamily="18" charset="0"/>
              </a:rPr>
              <a:t>Show desired output</a:t>
            </a:r>
          </a:p>
        </p:txBody>
      </p:sp>
      <p:sp>
        <p:nvSpPr>
          <p:cNvPr id="6" name="Chart Placeholder 5">
            <a:extLst>
              <a:ext uri="{FF2B5EF4-FFF2-40B4-BE49-F238E27FC236}">
                <a16:creationId xmlns:a16="http://schemas.microsoft.com/office/drawing/2014/main" id="{37D4348E-6068-3C50-9A4F-A9A0CFDC8930}"/>
              </a:ext>
            </a:extLst>
          </p:cNvPr>
          <p:cNvSpPr>
            <a:spLocks noGrp="1"/>
          </p:cNvSpPr>
          <p:nvPr>
            <p:ph type="chart" sz="quarter" idx="13"/>
          </p:nvPr>
        </p:nvSpPr>
        <p:spPr>
          <a:xfrm>
            <a:off x="5851643" y="776288"/>
            <a:ext cx="4265863" cy="5624512"/>
          </a:xfrm>
        </p:spPr>
        <p:txBody>
          <a:bodyPr/>
          <a:lstStyle/>
          <a:p>
            <a:endParaRPr lang="en-US"/>
          </a:p>
        </p:txBody>
      </p:sp>
      <p:pic>
        <p:nvPicPr>
          <p:cNvPr id="9" name="Picture 8" descr="A screenshot of a computer program&#10;&#10;Description automatically generated">
            <a:extLst>
              <a:ext uri="{FF2B5EF4-FFF2-40B4-BE49-F238E27FC236}">
                <a16:creationId xmlns:a16="http://schemas.microsoft.com/office/drawing/2014/main" id="{71A73CC6-0A7B-33F1-62EF-A8DCA8C83A39}"/>
              </a:ext>
            </a:extLst>
          </p:cNvPr>
          <p:cNvPicPr>
            <a:picLocks noChangeAspect="1"/>
          </p:cNvPicPr>
          <p:nvPr/>
        </p:nvPicPr>
        <p:blipFill>
          <a:blip r:embed="rId2"/>
          <a:stretch>
            <a:fillRect/>
          </a:stretch>
        </p:blipFill>
        <p:spPr>
          <a:xfrm>
            <a:off x="5851643" y="776288"/>
            <a:ext cx="4265863" cy="5624512"/>
          </a:xfrm>
          <a:prstGeom prst="rect">
            <a:avLst/>
          </a:prstGeom>
        </p:spPr>
      </p:pic>
    </p:spTree>
    <p:extLst>
      <p:ext uri="{BB962C8B-B14F-4D97-AF65-F5344CB8AC3E}">
        <p14:creationId xmlns:p14="http://schemas.microsoft.com/office/powerpoint/2010/main" val="346288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A44B1F-7766-7C01-7E64-0C50F889658D}"/>
              </a:ext>
            </a:extLst>
          </p:cNvPr>
          <p:cNvSpPr>
            <a:spLocks noGrp="1"/>
          </p:cNvSpPr>
          <p:nvPr>
            <p:ph type="title"/>
          </p:nvPr>
        </p:nvSpPr>
        <p:spPr>
          <a:xfrm>
            <a:off x="831850" y="1928814"/>
            <a:ext cx="10515600" cy="805542"/>
          </a:xfrm>
        </p:spPr>
        <p:txBody>
          <a:bodyPr>
            <a:normAutofit fontScale="90000"/>
          </a:bodyPr>
          <a:lstStyle/>
          <a:p>
            <a:pPr algn="ctr"/>
            <a:r>
              <a:rPr lang="en-US" b="0" dirty="0"/>
              <a:t>Tabs </a:t>
            </a:r>
            <a:r>
              <a:rPr lang="en-US" b="0" dirty="0" err="1"/>
              <a:t>JList</a:t>
            </a:r>
            <a:r>
              <a:rPr lang="en-US" b="0" dirty="0"/>
              <a:t> and </a:t>
            </a:r>
            <a:r>
              <a:rPr lang="en-US" b="0" dirty="0" err="1"/>
              <a:t>ArrayList</a:t>
            </a:r>
            <a:endParaRPr lang="en-US" b="0" dirty="0"/>
          </a:p>
        </p:txBody>
      </p:sp>
      <p:sp>
        <p:nvSpPr>
          <p:cNvPr id="7" name="Text Placeholder 6">
            <a:extLst>
              <a:ext uri="{FF2B5EF4-FFF2-40B4-BE49-F238E27FC236}">
                <a16:creationId xmlns:a16="http://schemas.microsoft.com/office/drawing/2014/main" id="{FF9CBF0F-7C96-FEB4-D828-C1CBA166E76F}"/>
              </a:ext>
            </a:extLst>
          </p:cNvPr>
          <p:cNvSpPr>
            <a:spLocks noGrp="1"/>
          </p:cNvSpPr>
          <p:nvPr>
            <p:ph type="body" idx="1"/>
          </p:nvPr>
        </p:nvSpPr>
        <p:spPr>
          <a:xfrm>
            <a:off x="844550" y="2734356"/>
            <a:ext cx="10515600" cy="2279196"/>
          </a:xfrm>
        </p:spPr>
        <p:txBody>
          <a:bodyPr/>
          <a:lstStyle/>
          <a:p>
            <a:pPr marL="342900" indent="-342900">
              <a:buFont typeface="Arial" panose="020B0604020202020204" pitchFamily="34" charset="0"/>
              <a:buChar char="•"/>
            </a:pPr>
            <a:r>
              <a:rPr lang="en-US" dirty="0">
                <a:latin typeface="Amasis MT Pro Light" panose="02040304050005020304" pitchFamily="18" charset="0"/>
              </a:rPr>
              <a:t>Created new tabs using Tabbed Pane</a:t>
            </a:r>
          </a:p>
          <a:p>
            <a:pPr marL="342900" indent="-342900">
              <a:buFont typeface="Arial" panose="020B0604020202020204" pitchFamily="34" charset="0"/>
              <a:buChar char="•"/>
            </a:pPr>
            <a:r>
              <a:rPr lang="en-US" dirty="0">
                <a:latin typeface="Amasis MT Pro Light" panose="02040304050005020304" pitchFamily="18" charset="0"/>
              </a:rPr>
              <a:t>Created an </a:t>
            </a:r>
            <a:r>
              <a:rPr lang="en-US" dirty="0" err="1">
                <a:latin typeface="Amasis MT Pro Light" panose="02040304050005020304" pitchFamily="18" charset="0"/>
              </a:rPr>
              <a:t>ArrayList</a:t>
            </a:r>
            <a:r>
              <a:rPr lang="en-US" dirty="0">
                <a:latin typeface="Amasis MT Pro Light" panose="02040304050005020304" pitchFamily="18" charset="0"/>
              </a:rPr>
              <a:t> for Customer List text box</a:t>
            </a:r>
          </a:p>
          <a:p>
            <a:pPr marL="342900" indent="-342900">
              <a:buFont typeface="Arial" panose="020B0604020202020204" pitchFamily="34" charset="0"/>
              <a:buChar char="•"/>
            </a:pPr>
            <a:r>
              <a:rPr lang="en-US" dirty="0">
                <a:latin typeface="Amasis MT Pro Light" panose="02040304050005020304" pitchFamily="18" charset="0"/>
              </a:rPr>
              <a:t>Add radio buttons and button group </a:t>
            </a:r>
          </a:p>
          <a:p>
            <a:pPr marL="342900" indent="-342900">
              <a:buFont typeface="Arial" panose="020B0604020202020204" pitchFamily="34" charset="0"/>
              <a:buChar char="•"/>
            </a:pPr>
            <a:r>
              <a:rPr lang="en-US" dirty="0">
                <a:latin typeface="Amasis MT Pro Light" panose="02040304050005020304" pitchFamily="18" charset="0"/>
              </a:rPr>
              <a:t>Added functionality</a:t>
            </a:r>
          </a:p>
          <a:p>
            <a:r>
              <a:rPr lang="en-US" dirty="0"/>
              <a:t> </a:t>
            </a:r>
          </a:p>
          <a:p>
            <a:endParaRPr lang="en-US" dirty="0"/>
          </a:p>
          <a:p>
            <a:endParaRPr lang="en-US" dirty="0"/>
          </a:p>
        </p:txBody>
      </p:sp>
      <p:sp>
        <p:nvSpPr>
          <p:cNvPr id="3" name="Slide Number Placeholder 2">
            <a:extLst>
              <a:ext uri="{FF2B5EF4-FFF2-40B4-BE49-F238E27FC236}">
                <a16:creationId xmlns:a16="http://schemas.microsoft.com/office/drawing/2014/main" id="{5D5788D6-10D8-0FEF-D478-9BD6EEB41FE9}"/>
              </a:ext>
            </a:extLst>
          </p:cNvPr>
          <p:cNvSpPr>
            <a:spLocks noGrp="1"/>
          </p:cNvSpPr>
          <p:nvPr>
            <p:ph type="sldNum" sz="quarter" idx="12"/>
          </p:nvPr>
        </p:nvSpPr>
        <p:spPr/>
        <p:txBody>
          <a:bodyPr/>
          <a:lstStyle/>
          <a:p>
            <a:fld id="{03DC2DEF-D2FE-4B45-ABA4-9F153FD1C98A}" type="slidenum">
              <a:rPr lang="en-US" smtClean="0"/>
              <a:t>9</a:t>
            </a:fld>
            <a:endParaRPr lang="en-US" dirty="0"/>
          </a:p>
        </p:txBody>
      </p:sp>
    </p:spTree>
    <p:extLst>
      <p:ext uri="{BB962C8B-B14F-4D97-AF65-F5344CB8AC3E}">
        <p14:creationId xmlns:p14="http://schemas.microsoft.com/office/powerpoint/2010/main" val="1159898963"/>
      </p:ext>
    </p:extLst>
  </p:cSld>
  <p:clrMapOvr>
    <a:masterClrMapping/>
  </p:clrMapOvr>
</p:sld>
</file>

<file path=ppt/theme/theme1.xml><?xml version="1.0" encoding="utf-8"?>
<a:theme xmlns:a="http://schemas.openxmlformats.org/drawingml/2006/main" name="Office Theme">
  <a:themeElements>
    <a:clrScheme name="MSFT_Color_1">
      <a:dk1>
        <a:srgbClr val="32363F"/>
      </a:dk1>
      <a:lt1>
        <a:sysClr val="window" lastClr="FFFFFF"/>
      </a:lt1>
      <a:dk2>
        <a:srgbClr val="313C41"/>
      </a:dk2>
      <a:lt2>
        <a:srgbClr val="FFFFFF"/>
      </a:lt2>
      <a:accent1>
        <a:srgbClr val="2C85AE"/>
      </a:accent1>
      <a:accent2>
        <a:srgbClr val="5E5CA2"/>
      </a:accent2>
      <a:accent3>
        <a:srgbClr val="5268A5"/>
      </a:accent3>
      <a:accent4>
        <a:srgbClr val="4276AA"/>
      </a:accent4>
      <a:accent5>
        <a:srgbClr val="1891AB"/>
      </a:accent5>
      <a:accent6>
        <a:srgbClr val="00A09D"/>
      </a:accent6>
      <a:hlink>
        <a:srgbClr val="2C85AE"/>
      </a:hlink>
      <a:folHlink>
        <a:srgbClr val="00A09D"/>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itle goes here" id="{A4715F0E-2373-46DF-8650-9CD6D2E73FF4}" vid="{7AE24D49-249C-4823-B15D-D301F3E63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bold block presentation</Template>
  <TotalTime>1274</TotalTime>
  <Words>548</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Amasis MT Pro Light</vt:lpstr>
      <vt:lpstr>Arial</vt:lpstr>
      <vt:lpstr>Calibri</vt:lpstr>
      <vt:lpstr>Calibri Light</vt:lpstr>
      <vt:lpstr>Office Theme</vt:lpstr>
      <vt:lpstr>CIS355A COURSE PROJECT FINAL</vt:lpstr>
      <vt:lpstr>Introduction</vt:lpstr>
      <vt:lpstr>Design phase</vt:lpstr>
      <vt:lpstr>Wireframe Diagram</vt:lpstr>
      <vt:lpstr>UML Class Diagram </vt:lpstr>
      <vt:lpstr>Simple GUI Application</vt:lpstr>
      <vt:lpstr>Simple GUI</vt:lpstr>
      <vt:lpstr>Event Code</vt:lpstr>
      <vt:lpstr>Tabs JList and ArrayList</vt:lpstr>
      <vt:lpstr>Tabbed Panes</vt:lpstr>
      <vt:lpstr>Read and Write to Files</vt:lpstr>
      <vt:lpstr>Read and Write to File system</vt:lpstr>
      <vt:lpstr>Create Database</vt:lpstr>
      <vt:lpstr>Read and write to SQL database</vt:lpstr>
      <vt:lpstr>Challenges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CIS355A COURSE PROJECT FINAL</dc:title>
  <dc:creator>Foxen, Kevin</dc:creator>
  <cp:lastModifiedBy>Foxen, Kevin</cp:lastModifiedBy>
  <cp:revision>17</cp:revision>
  <dcterms:created xsi:type="dcterms:W3CDTF">2024-04-09T22:52:02Z</dcterms:created>
  <dcterms:modified xsi:type="dcterms:W3CDTF">2024-08-07T20:48:16Z</dcterms:modified>
</cp:coreProperties>
</file>